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765" r:id="rId3"/>
    <p:sldMasterId id="2147483778" r:id="rId4"/>
    <p:sldMasterId id="2147483790" r:id="rId5"/>
    <p:sldMasterId id="2147483802" r:id="rId6"/>
    <p:sldMasterId id="2147483814" r:id="rId7"/>
    <p:sldMasterId id="2147483826" r:id="rId8"/>
    <p:sldMasterId id="2147483838" r:id="rId9"/>
    <p:sldMasterId id="2147483850" r:id="rId10"/>
    <p:sldMasterId id="2147483862" r:id="rId11"/>
    <p:sldMasterId id="2147483874" r:id="rId12"/>
    <p:sldMasterId id="2147483886" r:id="rId13"/>
    <p:sldMasterId id="2147483898" r:id="rId14"/>
    <p:sldMasterId id="2147483910" r:id="rId15"/>
  </p:sldMasterIdLst>
  <p:notesMasterIdLst>
    <p:notesMasterId r:id="rId26"/>
  </p:notesMasterIdLst>
  <p:sldIdLst>
    <p:sldId id="256" r:id="rId16"/>
    <p:sldId id="320" r:id="rId17"/>
    <p:sldId id="286" r:id="rId18"/>
    <p:sldId id="273" r:id="rId19"/>
    <p:sldId id="303" r:id="rId20"/>
    <p:sldId id="316" r:id="rId21"/>
    <p:sldId id="317" r:id="rId22"/>
    <p:sldId id="319" r:id="rId23"/>
    <p:sldId id="322" r:id="rId24"/>
    <p:sldId id="323" r:id="rId25"/>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1"/>
        </a:solidFill>
        <a:latin typeface="Arial" charset="0"/>
        <a:ea typeface="+mn-ea"/>
        <a:cs typeface="+mn-cs"/>
      </a:defRPr>
    </a:lvl1pPr>
    <a:lvl2pPr marL="457200" algn="l" rtl="0" eaLnBrk="0" fontAlgn="base" hangingPunct="0">
      <a:spcBef>
        <a:spcPct val="0"/>
      </a:spcBef>
      <a:spcAft>
        <a:spcPct val="0"/>
      </a:spcAft>
      <a:defRPr sz="1100" kern="1200">
        <a:solidFill>
          <a:schemeClr val="tx1"/>
        </a:solidFill>
        <a:latin typeface="Arial" charset="0"/>
        <a:ea typeface="+mn-ea"/>
        <a:cs typeface="+mn-cs"/>
      </a:defRPr>
    </a:lvl2pPr>
    <a:lvl3pPr marL="914400" algn="l" rtl="0" eaLnBrk="0" fontAlgn="base" hangingPunct="0">
      <a:spcBef>
        <a:spcPct val="0"/>
      </a:spcBef>
      <a:spcAft>
        <a:spcPct val="0"/>
      </a:spcAft>
      <a:defRPr sz="1100" kern="1200">
        <a:solidFill>
          <a:schemeClr val="tx1"/>
        </a:solidFill>
        <a:latin typeface="Arial" charset="0"/>
        <a:ea typeface="+mn-ea"/>
        <a:cs typeface="+mn-cs"/>
      </a:defRPr>
    </a:lvl3pPr>
    <a:lvl4pPr marL="1371600" algn="l" rtl="0" eaLnBrk="0" fontAlgn="base" hangingPunct="0">
      <a:spcBef>
        <a:spcPct val="0"/>
      </a:spcBef>
      <a:spcAft>
        <a:spcPct val="0"/>
      </a:spcAft>
      <a:defRPr sz="1100" kern="1200">
        <a:solidFill>
          <a:schemeClr val="tx1"/>
        </a:solidFill>
        <a:latin typeface="Arial" charset="0"/>
        <a:ea typeface="+mn-ea"/>
        <a:cs typeface="+mn-cs"/>
      </a:defRPr>
    </a:lvl4pPr>
    <a:lvl5pPr marL="1828800" algn="l" rtl="0" eaLnBrk="0" fontAlgn="base" hangingPunct="0">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400"/>
    <a:srgbClr val="3366CC"/>
    <a:srgbClr val="0099CC"/>
    <a:srgbClr val="0066CC"/>
    <a:srgbClr val="0033CC"/>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94" autoAdjust="0"/>
  </p:normalViewPr>
  <p:slideViewPr>
    <p:cSldViewPr>
      <p:cViewPr varScale="1">
        <p:scale>
          <a:sx n="57" d="100"/>
          <a:sy n="57" d="100"/>
        </p:scale>
        <p:origin x="-3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EF51C96-AFA5-4336-8645-334B50E23F8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EF51C96-AFA5-4336-8645-334B50E23F81}"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EF51C96-AFA5-4336-8645-334B50E23F81}" type="slidenum">
              <a:rPr lang="en-GB" smtClean="0"/>
              <a:pPr>
                <a:defRPr/>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a:ln/>
        </p:spPr>
        <p:txBody>
          <a:bodyPr/>
          <a:lstStyle/>
          <a:p>
            <a:r>
              <a:rPr lang="en-GB" dirty="0" smtClean="0">
                <a:solidFill>
                  <a:schemeClr val="hlink"/>
                </a:solidFill>
              </a:rPr>
              <a:t>Key points to make:</a:t>
            </a:r>
          </a:p>
          <a:p>
            <a:pPr>
              <a:buFontTx/>
              <a:buChar char="•"/>
            </a:pPr>
            <a:r>
              <a:rPr lang="en-GB" dirty="0" smtClean="0">
                <a:solidFill>
                  <a:schemeClr val="hlink"/>
                </a:solidFill>
              </a:rPr>
              <a:t> Speak to your research office and relevant portfolio manager if unsure</a:t>
            </a:r>
          </a:p>
          <a:p>
            <a:pPr>
              <a:buFontTx/>
              <a:buChar char="•"/>
            </a:pPr>
            <a:r>
              <a:rPr lang="en-GB" dirty="0" smtClean="0">
                <a:solidFill>
                  <a:schemeClr val="hlink"/>
                </a:solidFill>
              </a:rPr>
              <a:t> Instrument development (&gt;£10k) is out of the scope of new rules but justification of resources will be scrutinised</a:t>
            </a:r>
          </a:p>
          <a:p>
            <a:pPr>
              <a:buFontTx/>
              <a:buChar char="•"/>
            </a:pPr>
            <a:r>
              <a:rPr lang="en-GB" dirty="0" smtClean="0">
                <a:solidFill>
                  <a:schemeClr val="hlink"/>
                </a:solidFill>
              </a:rPr>
              <a:t> Equipment sharing approach is being developed right now (priority for EPSRC) – speak to infrastructure programme (Emma Jones, Matt Davies, Susan </a:t>
            </a:r>
            <a:r>
              <a:rPr lang="en-GB" dirty="0" err="1" smtClean="0">
                <a:solidFill>
                  <a:schemeClr val="hlink"/>
                </a:solidFill>
              </a:rPr>
              <a:t>Morell</a:t>
            </a:r>
            <a:r>
              <a:rPr lang="en-GB" dirty="0" smtClean="0">
                <a:solidFill>
                  <a:schemeClr val="hlink"/>
                </a:solidFill>
              </a:rPr>
              <a:t>) for more advice.</a:t>
            </a:r>
          </a:p>
        </p:txBody>
      </p:sp>
      <p:sp>
        <p:nvSpPr>
          <p:cNvPr id="27652" name="Slide Number Placeholder 3"/>
          <p:cNvSpPr>
            <a:spLocks noGrp="1"/>
          </p:cNvSpPr>
          <p:nvPr>
            <p:ph type="sldNum" sz="quarter" idx="5"/>
          </p:nvPr>
        </p:nvSpPr>
        <p:spPr>
          <a:noFill/>
        </p:spPr>
        <p:txBody>
          <a:bodyPr/>
          <a:lstStyle/>
          <a:p>
            <a:fld id="{0BE67CA1-A7B5-4C22-9736-129689B87D42}"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Master"/>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95288" y="5734050"/>
            <a:ext cx="1544637" cy="903288"/>
          </a:xfrm>
          <a:prstGeom prst="rect">
            <a:avLst/>
          </a:prstGeom>
          <a:noFill/>
          <a:ln w="9525">
            <a:noFill/>
            <a:miter lim="800000"/>
            <a:headEnd/>
            <a:tailEnd/>
          </a:ln>
        </p:spPr>
      </p:pic>
      <p:sp>
        <p:nvSpPr>
          <p:cNvPr id="5123" name="Rectangle 3"/>
          <p:cNvSpPr>
            <a:spLocks noGrp="1" noChangeArrowheads="1"/>
          </p:cNvSpPr>
          <p:nvPr>
            <p:ph type="ctrTitle"/>
          </p:nvPr>
        </p:nvSpPr>
        <p:spPr>
          <a:xfrm>
            <a:off x="381000" y="2405063"/>
            <a:ext cx="8356600" cy="854075"/>
          </a:xfrm>
        </p:spPr>
        <p:txBody>
          <a:bodyPr anchor="t"/>
          <a:lstStyle>
            <a:lvl1pPr algn="r">
              <a:defRPr sz="5800">
                <a:solidFill>
                  <a:schemeClr val="accent2"/>
                </a:solidFill>
              </a:defRPr>
            </a:lvl1pPr>
          </a:lstStyle>
          <a:p>
            <a:r>
              <a:rPr lang="en-GB"/>
              <a:t>Click to edit Master title style</a:t>
            </a:r>
            <a:endParaRPr lang="en-US"/>
          </a:p>
        </p:txBody>
      </p:sp>
      <p:sp>
        <p:nvSpPr>
          <p:cNvPr id="5126" name="Rectangle 6"/>
          <p:cNvSpPr>
            <a:spLocks noGrp="1" noChangeArrowheads="1"/>
          </p:cNvSpPr>
          <p:nvPr>
            <p:ph type="subTitle" sz="quarter" idx="1"/>
          </p:nvPr>
        </p:nvSpPr>
        <p:spPr>
          <a:xfrm>
            <a:off x="1371600" y="2057400"/>
            <a:ext cx="7358063"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308850" y="5734050"/>
            <a:ext cx="1030288" cy="303213"/>
          </a:xfrm>
        </p:spPr>
        <p:txBody>
          <a:bodyPr/>
          <a:lstStyle>
            <a:lvl1pPr algn="r">
              <a:defRPr>
                <a:solidFill>
                  <a:schemeClr val="accent1"/>
                </a:solidFill>
              </a:defRPr>
            </a:lvl1pPr>
          </a:lstStyle>
          <a:p>
            <a:pPr>
              <a:defRPr/>
            </a:pPr>
            <a:endParaRPr lang="en-US"/>
          </a:p>
        </p:txBody>
      </p:sp>
      <p:sp>
        <p:nvSpPr>
          <p:cNvPr id="7" name="Rectangle 5"/>
          <p:cNvSpPr>
            <a:spLocks noGrp="1" noChangeArrowheads="1"/>
          </p:cNvSpPr>
          <p:nvPr>
            <p:ph type="sldNum" sz="quarter" idx="11"/>
          </p:nvPr>
        </p:nvSpPr>
        <p:spPr>
          <a:xfrm>
            <a:off x="8316913" y="5734050"/>
            <a:ext cx="381000" cy="303213"/>
          </a:xfrm>
        </p:spPr>
        <p:txBody>
          <a:bodyPr/>
          <a:lstStyle>
            <a:lvl1pPr>
              <a:defRPr>
                <a:solidFill>
                  <a:schemeClr val="accent1"/>
                </a:solidFill>
              </a:defRPr>
            </a:lvl1pPr>
          </a:lstStyle>
          <a:p>
            <a:pPr>
              <a:defRPr/>
            </a:pPr>
            <a:fld id="{5773BD92-4564-428A-ADCD-46F90DC61F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18DEF7-8345-4759-A789-963548EAFAB6}"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1463"/>
            <a:ext cx="1679575" cy="554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5325" y="271463"/>
            <a:ext cx="4889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2822D-07AD-4C3C-B235-171DF0F30348}"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Master"/>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95288" y="5734050"/>
            <a:ext cx="1544637" cy="903288"/>
          </a:xfrm>
          <a:prstGeom prst="rect">
            <a:avLst/>
          </a:prstGeom>
          <a:noFill/>
          <a:ln w="9525">
            <a:noFill/>
            <a:miter lim="800000"/>
            <a:headEnd/>
            <a:tailEnd/>
          </a:ln>
        </p:spPr>
      </p:pic>
      <p:sp>
        <p:nvSpPr>
          <p:cNvPr id="5123" name="Rectangle 3"/>
          <p:cNvSpPr>
            <a:spLocks noGrp="1" noChangeArrowheads="1"/>
          </p:cNvSpPr>
          <p:nvPr>
            <p:ph type="ctrTitle"/>
          </p:nvPr>
        </p:nvSpPr>
        <p:spPr>
          <a:xfrm>
            <a:off x="381000" y="2405063"/>
            <a:ext cx="8356600" cy="854075"/>
          </a:xfrm>
        </p:spPr>
        <p:txBody>
          <a:bodyPr anchor="t"/>
          <a:lstStyle>
            <a:lvl1pPr algn="r">
              <a:defRPr sz="5800">
                <a:solidFill>
                  <a:schemeClr val="accent2"/>
                </a:solidFill>
              </a:defRPr>
            </a:lvl1pPr>
          </a:lstStyle>
          <a:p>
            <a:r>
              <a:rPr lang="en-GB"/>
              <a:t>Click to edit Master title style</a:t>
            </a:r>
            <a:endParaRPr lang="en-US"/>
          </a:p>
        </p:txBody>
      </p:sp>
      <p:sp>
        <p:nvSpPr>
          <p:cNvPr id="5126" name="Rectangle 6"/>
          <p:cNvSpPr>
            <a:spLocks noGrp="1" noChangeArrowheads="1"/>
          </p:cNvSpPr>
          <p:nvPr>
            <p:ph type="subTitle" sz="quarter" idx="1"/>
          </p:nvPr>
        </p:nvSpPr>
        <p:spPr>
          <a:xfrm>
            <a:off x="1371600" y="2057400"/>
            <a:ext cx="7358063"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308850" y="5734050"/>
            <a:ext cx="1030288" cy="303213"/>
          </a:xfrm>
        </p:spPr>
        <p:txBody>
          <a:bodyPr/>
          <a:lstStyle>
            <a:lvl1pPr algn="r">
              <a:defRPr>
                <a:solidFill>
                  <a:schemeClr val="accent1"/>
                </a:solidFill>
              </a:defRPr>
            </a:lvl1pPr>
          </a:lstStyle>
          <a:p>
            <a:pPr>
              <a:defRPr/>
            </a:pPr>
            <a:endParaRPr lang="en-US">
              <a:solidFill>
                <a:srgbClr val="80B6DE"/>
              </a:solidFill>
            </a:endParaRPr>
          </a:p>
        </p:txBody>
      </p:sp>
      <p:sp>
        <p:nvSpPr>
          <p:cNvPr id="7" name="Rectangle 5"/>
          <p:cNvSpPr>
            <a:spLocks noGrp="1" noChangeArrowheads="1"/>
          </p:cNvSpPr>
          <p:nvPr>
            <p:ph type="sldNum" sz="quarter" idx="11"/>
          </p:nvPr>
        </p:nvSpPr>
        <p:spPr>
          <a:xfrm>
            <a:off x="8316913" y="5734050"/>
            <a:ext cx="381000" cy="303213"/>
          </a:xfrm>
        </p:spPr>
        <p:txBody>
          <a:bodyPr/>
          <a:lstStyle>
            <a:lvl1pPr>
              <a:defRPr>
                <a:solidFill>
                  <a:schemeClr val="accent1"/>
                </a:solidFill>
              </a:defRPr>
            </a:lvl1pPr>
          </a:lstStyle>
          <a:p>
            <a:pPr>
              <a:defRPr/>
            </a:pPr>
            <a:fld id="{C1A7D8B5-C2EE-4FBD-91E1-2EBD1A8EB886}" type="slidenum">
              <a:rPr lang="en-US">
                <a:solidFill>
                  <a:srgbClr val="80B6DE"/>
                </a:solidFill>
              </a:rPr>
              <a:pPr>
                <a:defRPr/>
              </a:pPr>
              <a:t>‹#›</a:t>
            </a:fld>
            <a:endParaRPr lang="en-US">
              <a:solidFill>
                <a:srgbClr val="80B6DE"/>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7951E-C077-4124-87DF-FE577D4A97E3}"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00792-098E-405C-816F-ACB2EEBD4ED4}"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5325" y="1752600"/>
            <a:ext cx="3284538"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2263" y="1752600"/>
            <a:ext cx="3284537"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33BD21-D003-43C0-B3CE-C200B2B552F0}"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83821E-406E-4FD3-8309-A04FE2396CAC}"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E6E0CB-C8C7-422B-85EA-7E62B0B3233E}"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D4667B-D785-45A3-A22D-40D9D172FC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130510-9D4B-4E7C-8005-BA99C83BD5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8255B-2DAB-4DD6-956B-4C7682FA16AD}"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1463"/>
            <a:ext cx="1679575" cy="554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5325" y="271463"/>
            <a:ext cx="4889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D557C3-5925-4EBC-B103-8F48B147F6A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96B98A-96A6-4630-B820-1ECDC761F7A1}"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1463"/>
            <a:ext cx="1679575" cy="554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5325" y="271463"/>
            <a:ext cx="4889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2822D-07AD-4C3C-B235-171DF0F30348}"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B096991-0395-48DA-A98E-016BCBA04B69}"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B37B5B4-41C6-472B-8B4E-3CC3B4E9AAA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B3139EA3-B679-4E23-838A-188707DE00A5}"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6BEA0F2-859D-4406-912A-B984A6A5BD6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FF49E7B-1AED-4A50-A615-B1B0F803324B}"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41F5569-3C9D-4984-8759-ECE5D358E0D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AB08D3AC-94A0-463A-AB81-47540E67EBD7}"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16269A-6100-4ED5-ADC5-6256714C6D4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5B7D285-734B-4249-AD34-FB779E4A0FA8}" type="datetime1">
              <a:rPr lang="en-US">
                <a:solidFill>
                  <a:srgbClr val="FFFFFF"/>
                </a:solidFill>
              </a:rPr>
              <a:pPr>
                <a:defRPr/>
              </a:pPr>
              <a:t>1/24/2012</a:t>
            </a:fld>
            <a:endParaRPr lang="en-GB">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57B68E8F-1E06-4345-BA1C-0054A141F7A6}"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928FED00-501B-48C3-BB9F-623F9E613665}" type="datetime1">
              <a:rPr lang="en-US">
                <a:solidFill>
                  <a:srgbClr val="FFFFFF"/>
                </a:solidFill>
              </a:rPr>
              <a:pPr>
                <a:defRPr/>
              </a:pPr>
              <a:t>1/24/2012</a:t>
            </a:fld>
            <a:endParaRPr lang="en-GB">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7A895CE-23E8-4927-910C-F25B89F38F15}"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B50FD26-E09F-4A19-88DF-0EB61CA5DEFE}" type="datetime1">
              <a:rPr lang="en-US">
                <a:solidFill>
                  <a:srgbClr val="FFFFFF"/>
                </a:solidFill>
              </a:rPr>
              <a:pPr>
                <a:defRPr/>
              </a:pPr>
              <a:t>1/24/2012</a:t>
            </a:fld>
            <a:endParaRPr lang="en-GB">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700D63B-0297-4CA9-9409-B48D33AFE07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8D847A9-F21D-486A-9133-033D5D7E2C24}"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06AA312-007A-4DAA-A287-21075F9C989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C1F220-E77C-44DB-9169-0C6E4ED1F6DD}" type="slidenum">
              <a:rPr lang="en-GB"/>
              <a:pPr>
                <a:defRPr/>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8278719-4B36-42EF-9EB5-24A41D2A4555}"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CE9D3F4-921E-423D-B747-84DFB1F516C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966FA3A-24DE-406D-BF30-5DBB7053F144}"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DE8A4F7-FC4A-4CA4-B1D2-F47C1CA2FC5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EA34EBC5-D464-4D56-A069-433724E99E36}"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90FD324-0D7E-41E2-86F8-C4AD03F1969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B096991-0395-48DA-A98E-016BCBA04B69}"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B37B5B4-41C6-472B-8B4E-3CC3B4E9AAA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B3139EA3-B679-4E23-838A-188707DE00A5}"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6BEA0F2-859D-4406-912A-B984A6A5BD6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FF49E7B-1AED-4A50-A615-B1B0F803324B}"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41F5569-3C9D-4984-8759-ECE5D358E0D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AB08D3AC-94A0-463A-AB81-47540E67EBD7}"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16269A-6100-4ED5-ADC5-6256714C6D4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5B7D285-734B-4249-AD34-FB779E4A0FA8}" type="datetime1">
              <a:rPr lang="en-US">
                <a:solidFill>
                  <a:srgbClr val="FFFFFF"/>
                </a:solidFill>
              </a:rPr>
              <a:pPr>
                <a:defRPr/>
              </a:pPr>
              <a:t>1/24/2012</a:t>
            </a:fld>
            <a:endParaRPr lang="en-GB">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57B68E8F-1E06-4345-BA1C-0054A141F7A6}"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928FED00-501B-48C3-BB9F-623F9E613665}" type="datetime1">
              <a:rPr lang="en-US">
                <a:solidFill>
                  <a:srgbClr val="FFFFFF"/>
                </a:solidFill>
              </a:rPr>
              <a:pPr>
                <a:defRPr/>
              </a:pPr>
              <a:t>1/24/2012</a:t>
            </a:fld>
            <a:endParaRPr lang="en-GB">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7A895CE-23E8-4927-910C-F25B89F38F15}"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B50FD26-E09F-4A19-88DF-0EB61CA5DEFE}" type="datetime1">
              <a:rPr lang="en-US">
                <a:solidFill>
                  <a:srgbClr val="FFFFFF"/>
                </a:solidFill>
              </a:rPr>
              <a:pPr>
                <a:defRPr/>
              </a:pPr>
              <a:t>1/24/2012</a:t>
            </a:fld>
            <a:endParaRPr lang="en-GB">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700D63B-0297-4CA9-9409-B48D33AFE07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1F60F9-DF50-4FE5-B55E-0383CECF7AB9}" type="slidenum">
              <a:rPr lang="en-GB"/>
              <a:pPr>
                <a:defRPr/>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8D847A9-F21D-486A-9133-033D5D7E2C24}"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06AA312-007A-4DAA-A287-21075F9C989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8278719-4B36-42EF-9EB5-24A41D2A4555}"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CE9D3F4-921E-423D-B747-84DFB1F516C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966FA3A-24DE-406D-BF30-5DBB7053F144}"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DE8A4F7-FC4A-4CA4-B1D2-F47C1CA2FC5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EA34EBC5-D464-4D56-A069-433724E99E36}"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90FD324-0D7E-41E2-86F8-C4AD03F1969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Master"/>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95288" y="5734050"/>
            <a:ext cx="1544637" cy="903288"/>
          </a:xfrm>
          <a:prstGeom prst="rect">
            <a:avLst/>
          </a:prstGeom>
          <a:noFill/>
          <a:ln w="9525">
            <a:noFill/>
            <a:miter lim="800000"/>
            <a:headEnd/>
            <a:tailEnd/>
          </a:ln>
        </p:spPr>
      </p:pic>
      <p:sp>
        <p:nvSpPr>
          <p:cNvPr id="5123" name="Rectangle 3"/>
          <p:cNvSpPr>
            <a:spLocks noGrp="1" noChangeArrowheads="1"/>
          </p:cNvSpPr>
          <p:nvPr>
            <p:ph type="ctrTitle"/>
          </p:nvPr>
        </p:nvSpPr>
        <p:spPr>
          <a:xfrm>
            <a:off x="381000" y="2405063"/>
            <a:ext cx="8356600" cy="854075"/>
          </a:xfrm>
        </p:spPr>
        <p:txBody>
          <a:bodyPr anchor="t"/>
          <a:lstStyle>
            <a:lvl1pPr algn="r">
              <a:defRPr sz="5800">
                <a:solidFill>
                  <a:schemeClr val="accent2"/>
                </a:solidFill>
              </a:defRPr>
            </a:lvl1pPr>
          </a:lstStyle>
          <a:p>
            <a:r>
              <a:rPr lang="en-GB"/>
              <a:t>Click to edit Master title style</a:t>
            </a:r>
            <a:endParaRPr lang="en-US"/>
          </a:p>
        </p:txBody>
      </p:sp>
      <p:sp>
        <p:nvSpPr>
          <p:cNvPr id="5126" name="Rectangle 6"/>
          <p:cNvSpPr>
            <a:spLocks noGrp="1" noChangeArrowheads="1"/>
          </p:cNvSpPr>
          <p:nvPr>
            <p:ph type="subTitle" sz="quarter" idx="1"/>
          </p:nvPr>
        </p:nvSpPr>
        <p:spPr>
          <a:xfrm>
            <a:off x="1371600" y="2057400"/>
            <a:ext cx="7358063"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308850" y="5734050"/>
            <a:ext cx="1030288" cy="303213"/>
          </a:xfrm>
        </p:spPr>
        <p:txBody>
          <a:bodyPr/>
          <a:lstStyle>
            <a:lvl1pPr algn="r">
              <a:defRPr>
                <a:solidFill>
                  <a:schemeClr val="accent1"/>
                </a:solidFill>
              </a:defRPr>
            </a:lvl1pPr>
          </a:lstStyle>
          <a:p>
            <a:pPr>
              <a:defRPr/>
            </a:pPr>
            <a:endParaRPr lang="en-US">
              <a:solidFill>
                <a:srgbClr val="80B6DE"/>
              </a:solidFill>
            </a:endParaRPr>
          </a:p>
        </p:txBody>
      </p:sp>
      <p:sp>
        <p:nvSpPr>
          <p:cNvPr id="7" name="Rectangle 5"/>
          <p:cNvSpPr>
            <a:spLocks noGrp="1" noChangeArrowheads="1"/>
          </p:cNvSpPr>
          <p:nvPr>
            <p:ph type="sldNum" sz="quarter" idx="11"/>
          </p:nvPr>
        </p:nvSpPr>
        <p:spPr>
          <a:xfrm>
            <a:off x="8316913" y="5734050"/>
            <a:ext cx="381000" cy="303213"/>
          </a:xfrm>
        </p:spPr>
        <p:txBody>
          <a:bodyPr/>
          <a:lstStyle>
            <a:lvl1pPr>
              <a:defRPr>
                <a:solidFill>
                  <a:schemeClr val="accent1"/>
                </a:solidFill>
              </a:defRPr>
            </a:lvl1pPr>
          </a:lstStyle>
          <a:p>
            <a:pPr>
              <a:defRPr/>
            </a:pPr>
            <a:fld id="{C1A7D8B5-C2EE-4FBD-91E1-2EBD1A8EB886}" type="slidenum">
              <a:rPr lang="en-US">
                <a:solidFill>
                  <a:srgbClr val="80B6DE"/>
                </a:solidFill>
              </a:rPr>
              <a:pPr>
                <a:defRPr/>
              </a:pPr>
              <a:t>‹#›</a:t>
            </a:fld>
            <a:endParaRPr lang="en-US">
              <a:solidFill>
                <a:srgbClr val="80B6DE"/>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7951E-C077-4124-87DF-FE577D4A97E3}"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00792-098E-405C-816F-ACB2EEBD4ED4}"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5325" y="1752600"/>
            <a:ext cx="3284538"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2263" y="1752600"/>
            <a:ext cx="3284537"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33BD21-D003-43C0-B3CE-C200B2B552F0}"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83821E-406E-4FD3-8309-A04FE2396CAC}"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E6E0CB-C8C7-422B-85EA-7E62B0B3233E}"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65BF0AD-00D0-46AE-B760-EF13CFFB5A61}" type="slidenum">
              <a:rPr lang="en-GB"/>
              <a:pPr>
                <a:defRPr/>
              </a:pPr>
              <a:t>‹#›</a:t>
            </a:fld>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D4667B-D785-45A3-A22D-40D9D172FC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130510-9D4B-4E7C-8005-BA99C83BD5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8255B-2DAB-4DD6-956B-4C7682FA16AD}"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96B98A-96A6-4630-B820-1ECDC761F7A1}"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1463"/>
            <a:ext cx="1679575" cy="554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5325" y="271463"/>
            <a:ext cx="4889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2822D-07AD-4C3C-B235-171DF0F30348}"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C32687-EE4B-4726-ACD6-412E0CF78E77}"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3664C5-F99C-4DFD-9752-272FD102024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ED6C96F1-AD51-46D9-AF2D-4EDF746E76A2}"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9709EB9-6BB8-43E4-8CF2-4EC8CDE9D04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3BC6C632-60E3-4255-BA5C-A348AAFB1F8F}"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1721ADF-79E3-43C0-87AD-64DD9EF140C3}"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28AB06FD-E045-4470-B700-646AE20A9186}"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8D241ED-0C3A-43AC-9D0C-2A9E639F05D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7CE444CA-958F-416A-B811-D82811210AC4}" type="datetime1">
              <a:rPr lang="en-US">
                <a:solidFill>
                  <a:srgbClr val="FFFFFF"/>
                </a:solidFill>
              </a:rPr>
              <a:pPr>
                <a:defRPr/>
              </a:pPr>
              <a:t>1/24/2012</a:t>
            </a:fld>
            <a:endParaRPr lang="en-GB">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F6F9316A-4B8E-4ADA-8BA5-A68736D57D3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0C8182F-C8C6-441E-952E-DCE839E208E8}" type="slidenum">
              <a:rPr lang="en-GB"/>
              <a:pPr>
                <a:defRPr/>
              </a:pPr>
              <a:t>‹#›</a:t>
            </a:fld>
            <a:endParaRPr lang="en-GB"/>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D36C29AD-A7B5-4D24-A50E-ACDB6E5F120E}" type="datetime1">
              <a:rPr lang="en-US">
                <a:solidFill>
                  <a:srgbClr val="FFFFFF"/>
                </a:solidFill>
              </a:rPr>
              <a:pPr>
                <a:defRPr/>
              </a:pPr>
              <a:t>1/24/2012</a:t>
            </a:fld>
            <a:endParaRPr lang="en-GB">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E991306-1579-45FB-90F2-3374296AF35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BFCB3A5-38D7-450F-9015-8B2DB7A8B428}" type="datetime1">
              <a:rPr lang="en-US">
                <a:solidFill>
                  <a:srgbClr val="FFFFFF"/>
                </a:solidFill>
              </a:rPr>
              <a:pPr>
                <a:defRPr/>
              </a:pPr>
              <a:t>1/24/2012</a:t>
            </a:fld>
            <a:endParaRPr lang="en-GB">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EA3A430-4AC3-4CC9-9AC5-B7DD5A50621F}"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FEE1882-8D4D-4030-9175-770230BD8BB9}"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00073E2-9638-43FB-AB5F-06FF76EA3DD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9F0F745-DC89-40C9-A92F-0004CF1FDD32}"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A621C0A-2C43-45C2-80E2-C8631D52DD6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2B4CB1A-28BE-4192-A61A-D8CBA62D4B25}"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2A5BF86-2776-482A-9301-A4B3E3ED6345}"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560E9D6F-A1BD-4617-8B0E-5E2B113DE9FE}"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8BB46D-3E03-4C0F-B308-8E9900ECDD06}"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C32687-EE4B-4726-ACD6-412E0CF78E77}"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3664C5-F99C-4DFD-9752-272FD102024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ED6C96F1-AD51-46D9-AF2D-4EDF746E76A2}"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9709EB9-6BB8-43E4-8CF2-4EC8CDE9D04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3BC6C632-60E3-4255-BA5C-A348AAFB1F8F}"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1721ADF-79E3-43C0-87AD-64DD9EF140C3}"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28AB06FD-E045-4470-B700-646AE20A9186}"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8D241ED-0C3A-43AC-9D0C-2A9E639F05D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A54C3E6-B126-4E4D-8217-68EA582E29E7}" type="slidenum">
              <a:rPr lang="en-GB"/>
              <a:pPr>
                <a:defRPr/>
              </a:pPr>
              <a:t>‹#›</a:t>
            </a:fld>
            <a:endParaRPr lang="en-GB"/>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7CE444CA-958F-416A-B811-D82811210AC4}" type="datetime1">
              <a:rPr lang="en-US">
                <a:solidFill>
                  <a:srgbClr val="FFFFFF"/>
                </a:solidFill>
              </a:rPr>
              <a:pPr>
                <a:defRPr/>
              </a:pPr>
              <a:t>1/24/2012</a:t>
            </a:fld>
            <a:endParaRPr lang="en-GB">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F6F9316A-4B8E-4ADA-8BA5-A68736D57D3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D36C29AD-A7B5-4D24-A50E-ACDB6E5F120E}" type="datetime1">
              <a:rPr lang="en-US">
                <a:solidFill>
                  <a:srgbClr val="FFFFFF"/>
                </a:solidFill>
              </a:rPr>
              <a:pPr>
                <a:defRPr/>
              </a:pPr>
              <a:t>1/24/2012</a:t>
            </a:fld>
            <a:endParaRPr lang="en-GB">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E991306-1579-45FB-90F2-3374296AF35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BFCB3A5-38D7-450F-9015-8B2DB7A8B428}" type="datetime1">
              <a:rPr lang="en-US">
                <a:solidFill>
                  <a:srgbClr val="FFFFFF"/>
                </a:solidFill>
              </a:rPr>
              <a:pPr>
                <a:defRPr/>
              </a:pPr>
              <a:t>1/24/2012</a:t>
            </a:fld>
            <a:endParaRPr lang="en-GB">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EA3A430-4AC3-4CC9-9AC5-B7DD5A50621F}"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FEE1882-8D4D-4030-9175-770230BD8BB9}"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00073E2-9638-43FB-AB5F-06FF76EA3DD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9F0F745-DC89-40C9-A92F-0004CF1FDD32}" type="datetime1">
              <a:rPr lang="en-US">
                <a:solidFill>
                  <a:srgbClr val="FFFFFF"/>
                </a:solidFill>
              </a:rPr>
              <a:pPr>
                <a:defRPr/>
              </a:pPr>
              <a:t>1/24/2012</a:t>
            </a:fld>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A621C0A-2C43-45C2-80E2-C8631D52DD6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2B4CB1A-28BE-4192-A61A-D8CBA62D4B25}"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2A5BF86-2776-482A-9301-A4B3E3ED6345}"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560E9D6F-A1BD-4617-8B0E-5E2B113DE9FE}" type="datetime1">
              <a:rPr lang="en-US">
                <a:solidFill>
                  <a:srgbClr val="FFFFFF"/>
                </a:solidFill>
              </a:rPr>
              <a:pPr>
                <a:defRPr/>
              </a:pPr>
              <a:t>1/24/2012</a:t>
            </a:fld>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8BB46D-3E03-4C0F-B308-8E9900ECDD06}"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F848AAA-407C-408E-B6F3-337E0EB40377}"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452495B1-8729-4F0F-B87E-9173F85B9CDC}"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D3FBF46-CD88-4686-8034-5801A43696D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B6AC28-048E-46D0-89CD-14066B8C1AE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05AD34E-DFF1-464E-ADDB-17C30A5AE242}"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4AF9622-BC97-4BC0-B6F8-9548B7C6B0DD}"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91B5DC1-3FD5-423F-ADD6-2C0C4CFD83A5}"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Master"/>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95288" y="5734050"/>
            <a:ext cx="1544637" cy="903288"/>
          </a:xfrm>
          <a:prstGeom prst="rect">
            <a:avLst/>
          </a:prstGeom>
          <a:noFill/>
          <a:ln w="9525">
            <a:noFill/>
            <a:miter lim="800000"/>
            <a:headEnd/>
            <a:tailEnd/>
          </a:ln>
        </p:spPr>
      </p:pic>
      <p:sp>
        <p:nvSpPr>
          <p:cNvPr id="5123" name="Rectangle 3"/>
          <p:cNvSpPr>
            <a:spLocks noGrp="1" noChangeArrowheads="1"/>
          </p:cNvSpPr>
          <p:nvPr>
            <p:ph type="ctrTitle"/>
          </p:nvPr>
        </p:nvSpPr>
        <p:spPr>
          <a:xfrm>
            <a:off x="381000" y="2405063"/>
            <a:ext cx="8356600" cy="854075"/>
          </a:xfrm>
        </p:spPr>
        <p:txBody>
          <a:bodyPr anchor="t"/>
          <a:lstStyle>
            <a:lvl1pPr algn="r">
              <a:defRPr sz="5800">
                <a:solidFill>
                  <a:schemeClr val="accent2"/>
                </a:solidFill>
              </a:defRPr>
            </a:lvl1pPr>
          </a:lstStyle>
          <a:p>
            <a:r>
              <a:rPr lang="en-GB"/>
              <a:t>Click to edit Master title style</a:t>
            </a:r>
            <a:endParaRPr lang="en-US"/>
          </a:p>
        </p:txBody>
      </p:sp>
      <p:sp>
        <p:nvSpPr>
          <p:cNvPr id="5126" name="Rectangle 6"/>
          <p:cNvSpPr>
            <a:spLocks noGrp="1" noChangeArrowheads="1"/>
          </p:cNvSpPr>
          <p:nvPr>
            <p:ph type="subTitle" sz="quarter" idx="1"/>
          </p:nvPr>
        </p:nvSpPr>
        <p:spPr>
          <a:xfrm>
            <a:off x="1371600" y="2057400"/>
            <a:ext cx="7358063"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308850" y="5734050"/>
            <a:ext cx="1030288" cy="303213"/>
          </a:xfrm>
        </p:spPr>
        <p:txBody>
          <a:bodyPr/>
          <a:lstStyle>
            <a:lvl1pPr algn="r">
              <a:defRPr>
                <a:solidFill>
                  <a:schemeClr val="accent1"/>
                </a:solidFill>
              </a:defRPr>
            </a:lvl1pPr>
          </a:lstStyle>
          <a:p>
            <a:pPr>
              <a:defRPr/>
            </a:pPr>
            <a:endParaRPr lang="en-US">
              <a:solidFill>
                <a:srgbClr val="80B6DE"/>
              </a:solidFill>
            </a:endParaRPr>
          </a:p>
        </p:txBody>
      </p:sp>
      <p:sp>
        <p:nvSpPr>
          <p:cNvPr id="7" name="Rectangle 5"/>
          <p:cNvSpPr>
            <a:spLocks noGrp="1" noChangeArrowheads="1"/>
          </p:cNvSpPr>
          <p:nvPr>
            <p:ph type="sldNum" sz="quarter" idx="11"/>
          </p:nvPr>
        </p:nvSpPr>
        <p:spPr>
          <a:xfrm>
            <a:off x="8316913" y="5734050"/>
            <a:ext cx="381000" cy="303213"/>
          </a:xfrm>
        </p:spPr>
        <p:txBody>
          <a:bodyPr/>
          <a:lstStyle>
            <a:lvl1pPr>
              <a:defRPr>
                <a:solidFill>
                  <a:schemeClr val="accent1"/>
                </a:solidFill>
              </a:defRPr>
            </a:lvl1pPr>
          </a:lstStyle>
          <a:p>
            <a:pPr>
              <a:defRPr/>
            </a:pPr>
            <a:fld id="{AFCBA3C9-C532-4039-A931-AE9BE2D18CD7}" type="slidenum">
              <a:rPr lang="en-US">
                <a:solidFill>
                  <a:srgbClr val="80B6DE"/>
                </a:solidFill>
              </a:rPr>
              <a:pPr>
                <a:defRPr/>
              </a:pPr>
              <a:t>‹#›</a:t>
            </a:fld>
            <a:endParaRPr lang="en-US">
              <a:solidFill>
                <a:srgbClr val="80B6D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CE8721-118C-42E5-BA12-08E9B135260B}"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6CBE2-56F0-401F-BD38-E7D83B95467F}"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5325" y="1752600"/>
            <a:ext cx="3284538"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2263" y="1752600"/>
            <a:ext cx="3284537"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9CE976-0E39-4EFA-BF47-6797C1835923}"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B44758-8E9E-4939-B914-A2ACA058C716}"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35F4BF-3B13-4EEF-A0E6-9FC527A37B96}"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BAE1A1C-5AC5-46D5-A579-05BA1BB235F5}"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F0706-723A-4FA0-95A4-CE451C54AC7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35B016-6778-4E7E-9572-3612D0E6C7E0}"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D2FA05-F1C3-440E-BF78-88C64D809DBB}"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177C8-22DF-4485-87C7-7ABEE7207BB6}"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1463"/>
            <a:ext cx="1679575" cy="554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5325" y="271463"/>
            <a:ext cx="4889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46A8E5-AD73-4B3F-B084-E65377252CBF}"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74850" y="271463"/>
            <a:ext cx="6711950" cy="12350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965325" y="1752600"/>
            <a:ext cx="6721475" cy="406241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8E4FD-A00A-451E-AF91-6CF1354E6BFB}"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01627A1-B1BB-405D-89A6-284D0D834649}"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EE6727C-1C0C-4227-849D-B61FDFCFF88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40BE94-21E5-4441-86F0-6346085F930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C9ED611-2B20-4337-9E31-1BF8955EC3A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89BFB5F-9DB6-4457-9FAF-4096D06C4D83}"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5325" y="1752600"/>
            <a:ext cx="3284538"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2263" y="1752600"/>
            <a:ext cx="3284537"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730C89-D826-477B-A583-A8C6E73F34E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5AA1B8A-92B1-4DFD-8733-26E58321B8D6}"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2129519-BFC6-4653-8A2A-01E6004A8A7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164CE71-682B-4B0A-A7A8-E0DB68FA29B1}"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6070304-E487-4AA9-A9D6-199F6F508A7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BAA065-361D-4CB3-9A05-CB3BB5ED4C1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6A92FC1-57A3-44D2-ABE5-69F1440A574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01627A1-B1BB-405D-89A6-284D0D834649}"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EE6727C-1C0C-4227-849D-B61FDFCFF88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40BE94-21E5-4441-86F0-6346085F930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C9ED611-2B20-4337-9E31-1BF8955EC3A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D1B5E1-FDFF-423D-8CB7-EDE8E0C06D4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89BFB5F-9DB6-4457-9FAF-4096D06C4D83}"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5AA1B8A-92B1-4DFD-8733-26E58321B8D6}"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2129519-BFC6-4653-8A2A-01E6004A8A7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164CE71-682B-4B0A-A7A8-E0DB68FA29B1}"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6070304-E487-4AA9-A9D6-199F6F508A7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BAA065-361D-4CB3-9A05-CB3BB5ED4C1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6A92FC1-57A3-44D2-ABE5-69F1440A574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Master"/>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95288" y="5734050"/>
            <a:ext cx="1544637" cy="903288"/>
          </a:xfrm>
          <a:prstGeom prst="rect">
            <a:avLst/>
          </a:prstGeom>
          <a:noFill/>
          <a:ln w="9525">
            <a:noFill/>
            <a:miter lim="800000"/>
            <a:headEnd/>
            <a:tailEnd/>
          </a:ln>
        </p:spPr>
      </p:pic>
      <p:sp>
        <p:nvSpPr>
          <p:cNvPr id="5123" name="Rectangle 3"/>
          <p:cNvSpPr>
            <a:spLocks noGrp="1" noChangeArrowheads="1"/>
          </p:cNvSpPr>
          <p:nvPr>
            <p:ph type="ctrTitle"/>
          </p:nvPr>
        </p:nvSpPr>
        <p:spPr>
          <a:xfrm>
            <a:off x="381000" y="2405063"/>
            <a:ext cx="8356600" cy="854075"/>
          </a:xfrm>
        </p:spPr>
        <p:txBody>
          <a:bodyPr anchor="t"/>
          <a:lstStyle>
            <a:lvl1pPr algn="r">
              <a:defRPr sz="5800">
                <a:solidFill>
                  <a:schemeClr val="accent2"/>
                </a:solidFill>
              </a:defRPr>
            </a:lvl1pPr>
          </a:lstStyle>
          <a:p>
            <a:r>
              <a:rPr lang="en-GB"/>
              <a:t>Click to edit Master title style</a:t>
            </a:r>
            <a:endParaRPr lang="en-US"/>
          </a:p>
        </p:txBody>
      </p:sp>
      <p:sp>
        <p:nvSpPr>
          <p:cNvPr id="5126" name="Rectangle 6"/>
          <p:cNvSpPr>
            <a:spLocks noGrp="1" noChangeArrowheads="1"/>
          </p:cNvSpPr>
          <p:nvPr>
            <p:ph type="subTitle" sz="quarter" idx="1"/>
          </p:nvPr>
        </p:nvSpPr>
        <p:spPr>
          <a:xfrm>
            <a:off x="1371600" y="2057400"/>
            <a:ext cx="7358063"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308850" y="5734050"/>
            <a:ext cx="1030288" cy="303213"/>
          </a:xfrm>
        </p:spPr>
        <p:txBody>
          <a:bodyPr/>
          <a:lstStyle>
            <a:lvl1pPr algn="r">
              <a:defRPr>
                <a:solidFill>
                  <a:schemeClr val="accent1"/>
                </a:solidFill>
              </a:defRPr>
            </a:lvl1pPr>
          </a:lstStyle>
          <a:p>
            <a:pPr>
              <a:defRPr/>
            </a:pPr>
            <a:endParaRPr lang="en-US">
              <a:solidFill>
                <a:srgbClr val="80B6DE"/>
              </a:solidFill>
            </a:endParaRPr>
          </a:p>
        </p:txBody>
      </p:sp>
      <p:sp>
        <p:nvSpPr>
          <p:cNvPr id="7" name="Rectangle 5"/>
          <p:cNvSpPr>
            <a:spLocks noGrp="1" noChangeArrowheads="1"/>
          </p:cNvSpPr>
          <p:nvPr>
            <p:ph type="sldNum" sz="quarter" idx="11"/>
          </p:nvPr>
        </p:nvSpPr>
        <p:spPr>
          <a:xfrm>
            <a:off x="8316913" y="5734050"/>
            <a:ext cx="381000" cy="303213"/>
          </a:xfrm>
        </p:spPr>
        <p:txBody>
          <a:bodyPr/>
          <a:lstStyle>
            <a:lvl1pPr>
              <a:defRPr>
                <a:solidFill>
                  <a:schemeClr val="accent1"/>
                </a:solidFill>
              </a:defRPr>
            </a:lvl1pPr>
          </a:lstStyle>
          <a:p>
            <a:pPr>
              <a:defRPr/>
            </a:pPr>
            <a:fld id="{C1A7D8B5-C2EE-4FBD-91E1-2EBD1A8EB886}" type="slidenum">
              <a:rPr lang="en-US">
                <a:solidFill>
                  <a:srgbClr val="80B6DE"/>
                </a:solidFill>
              </a:rPr>
              <a:pPr>
                <a:defRPr/>
              </a:pPr>
              <a:t>‹#›</a:t>
            </a:fld>
            <a:endParaRPr lang="en-US">
              <a:solidFill>
                <a:srgbClr val="80B6DE"/>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7951E-C077-4124-87DF-FE577D4A97E3}"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00792-098E-405C-816F-ACB2EEBD4ED4}"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64C2F3-B197-4587-9926-0F36BFE076D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5325" y="1752600"/>
            <a:ext cx="3284538"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2263" y="1752600"/>
            <a:ext cx="3284537"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33BD21-D003-43C0-B3CE-C200B2B552F0}"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83821E-406E-4FD3-8309-A04FE2396CAC}"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E6E0CB-C8C7-422B-85EA-7E62B0B3233E}"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D4667B-D785-45A3-A22D-40D9D172FC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130510-9D4B-4E7C-8005-BA99C83BD5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8255B-2DAB-4DD6-956B-4C7682FA16AD}"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96B98A-96A6-4630-B820-1ECDC761F7A1}"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1463"/>
            <a:ext cx="1679575" cy="554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5325" y="271463"/>
            <a:ext cx="4889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2822D-07AD-4C3C-B235-171DF0F30348}"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A543F95-BB42-4AD5-8C2C-B607D58C7B0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4116BE-43B8-42BF-9BA9-FBDB96E81BDE}"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F70844-01F9-4599-9572-210DAFD213B4}"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5B2982D-B4B2-4FFB-94E8-9F267D0E8459}"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3E83AE0-2BF0-4E89-B14A-01EAFC899671}"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BD6441D-C53A-44CA-88D6-0F54D710A7B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4937901-2292-4B36-906E-F9957AF2D23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BDDA05F-BA78-49C9-8F18-29CC91578F0B}"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11AA728-7C31-4E1E-A27D-4AB6E282F155}"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630EA2E-79E3-4426-B27A-D02A0834FCF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835F653-0A74-467E-9C15-184A1115EAED}"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75"/>
            <a:ext cx="1943100" cy="552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69875"/>
            <a:ext cx="56769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1D938C1-57CE-4259-942B-144F57AC170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Master"/>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95288" y="5734050"/>
            <a:ext cx="1544637" cy="903288"/>
          </a:xfrm>
          <a:prstGeom prst="rect">
            <a:avLst/>
          </a:prstGeom>
          <a:noFill/>
          <a:ln w="9525">
            <a:noFill/>
            <a:miter lim="800000"/>
            <a:headEnd/>
            <a:tailEnd/>
          </a:ln>
        </p:spPr>
      </p:pic>
      <p:sp>
        <p:nvSpPr>
          <p:cNvPr id="5123" name="Rectangle 3"/>
          <p:cNvSpPr>
            <a:spLocks noGrp="1" noChangeArrowheads="1"/>
          </p:cNvSpPr>
          <p:nvPr>
            <p:ph type="ctrTitle"/>
          </p:nvPr>
        </p:nvSpPr>
        <p:spPr>
          <a:xfrm>
            <a:off x="381000" y="2405063"/>
            <a:ext cx="8356600" cy="854075"/>
          </a:xfrm>
        </p:spPr>
        <p:txBody>
          <a:bodyPr anchor="t"/>
          <a:lstStyle>
            <a:lvl1pPr algn="r">
              <a:defRPr sz="5800">
                <a:solidFill>
                  <a:schemeClr val="accent2"/>
                </a:solidFill>
              </a:defRPr>
            </a:lvl1pPr>
          </a:lstStyle>
          <a:p>
            <a:r>
              <a:rPr lang="en-GB"/>
              <a:t>Click to edit Master title style</a:t>
            </a:r>
            <a:endParaRPr lang="en-US"/>
          </a:p>
        </p:txBody>
      </p:sp>
      <p:sp>
        <p:nvSpPr>
          <p:cNvPr id="5126" name="Rectangle 6"/>
          <p:cNvSpPr>
            <a:spLocks noGrp="1" noChangeArrowheads="1"/>
          </p:cNvSpPr>
          <p:nvPr>
            <p:ph type="subTitle" sz="quarter" idx="1"/>
          </p:nvPr>
        </p:nvSpPr>
        <p:spPr>
          <a:xfrm>
            <a:off x="1371600" y="2057400"/>
            <a:ext cx="7358063"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308850" y="5734050"/>
            <a:ext cx="1030288" cy="303213"/>
          </a:xfrm>
        </p:spPr>
        <p:txBody>
          <a:bodyPr/>
          <a:lstStyle>
            <a:lvl1pPr algn="r">
              <a:defRPr>
                <a:solidFill>
                  <a:schemeClr val="accent1"/>
                </a:solidFill>
              </a:defRPr>
            </a:lvl1pPr>
          </a:lstStyle>
          <a:p>
            <a:pPr>
              <a:defRPr/>
            </a:pPr>
            <a:endParaRPr lang="en-US">
              <a:solidFill>
                <a:srgbClr val="80B6DE"/>
              </a:solidFill>
            </a:endParaRPr>
          </a:p>
        </p:txBody>
      </p:sp>
      <p:sp>
        <p:nvSpPr>
          <p:cNvPr id="7" name="Rectangle 5"/>
          <p:cNvSpPr>
            <a:spLocks noGrp="1" noChangeArrowheads="1"/>
          </p:cNvSpPr>
          <p:nvPr>
            <p:ph type="sldNum" sz="quarter" idx="11"/>
          </p:nvPr>
        </p:nvSpPr>
        <p:spPr>
          <a:xfrm>
            <a:off x="8316913" y="5734050"/>
            <a:ext cx="381000" cy="303213"/>
          </a:xfrm>
        </p:spPr>
        <p:txBody>
          <a:bodyPr/>
          <a:lstStyle>
            <a:lvl1pPr>
              <a:defRPr>
                <a:solidFill>
                  <a:schemeClr val="accent1"/>
                </a:solidFill>
              </a:defRPr>
            </a:lvl1pPr>
          </a:lstStyle>
          <a:p>
            <a:pPr>
              <a:defRPr/>
            </a:pPr>
            <a:fld id="{C1A7D8B5-C2EE-4FBD-91E1-2EBD1A8EB886}" type="slidenum">
              <a:rPr lang="en-US">
                <a:solidFill>
                  <a:srgbClr val="80B6DE"/>
                </a:solidFill>
              </a:rPr>
              <a:pPr>
                <a:defRPr/>
              </a:pPr>
              <a:t>‹#›</a:t>
            </a:fld>
            <a:endParaRPr lang="en-US">
              <a:solidFill>
                <a:srgbClr val="80B6D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44B32C-97E1-447D-8212-72E16B347F9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7951E-C077-4124-87DF-FE577D4A97E3}"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00792-098E-405C-816F-ACB2EEBD4ED4}"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5325" y="1752600"/>
            <a:ext cx="3284538"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2263" y="1752600"/>
            <a:ext cx="3284537"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33BD21-D003-43C0-B3CE-C200B2B552F0}"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83821E-406E-4FD3-8309-A04FE2396CAC}"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E6E0CB-C8C7-422B-85EA-7E62B0B3233E}"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D4667B-D785-45A3-A22D-40D9D172FC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130510-9D4B-4E7C-8005-BA99C83BD5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8255B-2DAB-4DD6-956B-4C7682FA16AD}"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96B98A-96A6-4630-B820-1ECDC761F7A1}"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1463"/>
            <a:ext cx="1679575" cy="554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65325" y="271463"/>
            <a:ext cx="4889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2822D-07AD-4C3C-B235-171DF0F30348}"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CCDAAA-B689-443F-80D7-63E55232987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Master"/>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95288" y="5734050"/>
            <a:ext cx="1544637" cy="903288"/>
          </a:xfrm>
          <a:prstGeom prst="rect">
            <a:avLst/>
          </a:prstGeom>
          <a:noFill/>
          <a:ln w="9525">
            <a:noFill/>
            <a:miter lim="800000"/>
            <a:headEnd/>
            <a:tailEnd/>
          </a:ln>
        </p:spPr>
      </p:pic>
      <p:sp>
        <p:nvSpPr>
          <p:cNvPr id="5123" name="Rectangle 3"/>
          <p:cNvSpPr>
            <a:spLocks noGrp="1" noChangeArrowheads="1"/>
          </p:cNvSpPr>
          <p:nvPr>
            <p:ph type="ctrTitle"/>
          </p:nvPr>
        </p:nvSpPr>
        <p:spPr>
          <a:xfrm>
            <a:off x="381000" y="2405063"/>
            <a:ext cx="8356600" cy="854075"/>
          </a:xfrm>
        </p:spPr>
        <p:txBody>
          <a:bodyPr anchor="t"/>
          <a:lstStyle>
            <a:lvl1pPr algn="r">
              <a:defRPr sz="5800">
                <a:solidFill>
                  <a:schemeClr val="accent2"/>
                </a:solidFill>
              </a:defRPr>
            </a:lvl1pPr>
          </a:lstStyle>
          <a:p>
            <a:r>
              <a:rPr lang="en-GB"/>
              <a:t>Click to edit Master title style</a:t>
            </a:r>
            <a:endParaRPr lang="en-US"/>
          </a:p>
        </p:txBody>
      </p:sp>
      <p:sp>
        <p:nvSpPr>
          <p:cNvPr id="5126" name="Rectangle 6"/>
          <p:cNvSpPr>
            <a:spLocks noGrp="1" noChangeArrowheads="1"/>
          </p:cNvSpPr>
          <p:nvPr>
            <p:ph type="subTitle" sz="quarter" idx="1"/>
          </p:nvPr>
        </p:nvSpPr>
        <p:spPr>
          <a:xfrm>
            <a:off x="1371600" y="2057400"/>
            <a:ext cx="7358063" cy="304800"/>
          </a:xfrm>
        </p:spPr>
        <p:txBody>
          <a:bodyPr wrap="none"/>
          <a:lstStyle>
            <a:lvl1pPr algn="r">
              <a:defRPr sz="1700">
                <a:solidFill>
                  <a:schemeClr val="accent1"/>
                </a:solidFill>
                <a:latin typeface="Arial Narrow"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308850" y="5734050"/>
            <a:ext cx="1030288" cy="303213"/>
          </a:xfrm>
        </p:spPr>
        <p:txBody>
          <a:bodyPr/>
          <a:lstStyle>
            <a:lvl1pPr algn="r">
              <a:defRPr>
                <a:solidFill>
                  <a:schemeClr val="accent1"/>
                </a:solidFill>
              </a:defRPr>
            </a:lvl1pPr>
          </a:lstStyle>
          <a:p>
            <a:pPr>
              <a:defRPr/>
            </a:pPr>
            <a:endParaRPr lang="en-US">
              <a:solidFill>
                <a:srgbClr val="80B6DE"/>
              </a:solidFill>
            </a:endParaRPr>
          </a:p>
        </p:txBody>
      </p:sp>
      <p:sp>
        <p:nvSpPr>
          <p:cNvPr id="7" name="Rectangle 5"/>
          <p:cNvSpPr>
            <a:spLocks noGrp="1" noChangeArrowheads="1"/>
          </p:cNvSpPr>
          <p:nvPr>
            <p:ph type="sldNum" sz="quarter" idx="11"/>
          </p:nvPr>
        </p:nvSpPr>
        <p:spPr>
          <a:xfrm>
            <a:off x="8316913" y="5734050"/>
            <a:ext cx="381000" cy="303213"/>
          </a:xfrm>
        </p:spPr>
        <p:txBody>
          <a:bodyPr/>
          <a:lstStyle>
            <a:lvl1pPr>
              <a:defRPr>
                <a:solidFill>
                  <a:schemeClr val="accent1"/>
                </a:solidFill>
              </a:defRPr>
            </a:lvl1pPr>
          </a:lstStyle>
          <a:p>
            <a:pPr>
              <a:defRPr/>
            </a:pPr>
            <a:fld id="{C1A7D8B5-C2EE-4FBD-91E1-2EBD1A8EB886}" type="slidenum">
              <a:rPr lang="en-US">
                <a:solidFill>
                  <a:srgbClr val="80B6DE"/>
                </a:solidFill>
              </a:rPr>
              <a:pPr>
                <a:defRPr/>
              </a:pPr>
              <a:t>‹#›</a:t>
            </a:fld>
            <a:endParaRPr lang="en-US">
              <a:solidFill>
                <a:srgbClr val="80B6DE"/>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7951E-C077-4124-87DF-FE577D4A97E3}"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00792-098E-405C-816F-ACB2EEBD4ED4}"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65325" y="1752600"/>
            <a:ext cx="3284538"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2263" y="1752600"/>
            <a:ext cx="3284537"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33BD21-D003-43C0-B3CE-C200B2B552F0}"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83821E-406E-4FD3-8309-A04FE2396CAC}"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E6E0CB-C8C7-422B-85EA-7E62B0B3233E}"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D4667B-D785-45A3-A22D-40D9D172FC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130510-9D4B-4E7C-8005-BA99C83BD599}"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8255B-2DAB-4DD6-956B-4C7682FA16AD}" type="slidenum">
              <a:rPr lang="en-US">
                <a:solidFill>
                  <a:srgbClr val="68003F"/>
                </a:solidFill>
              </a:rPr>
              <a:pPr>
                <a:defRPr/>
              </a:pPr>
              <a:t>‹#›</a:t>
            </a:fld>
            <a:endParaRPr lang="en-US">
              <a:solidFill>
                <a:srgbClr val="68003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8003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8003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96B98A-96A6-4630-B820-1ECDC761F7A1}" type="slidenum">
              <a:rPr lang="en-US">
                <a:solidFill>
                  <a:srgbClr val="68003F"/>
                </a:solidFill>
              </a:rPr>
              <a:pPr>
                <a:defRPr/>
              </a:pPr>
              <a:t>‹#›</a:t>
            </a:fld>
            <a:endParaRPr lang="en-US">
              <a:solidFill>
                <a:srgbClr val="68003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6.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7.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6.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7.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3.pn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6.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3.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6.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3.pn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3.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3.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3.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4850" y="271463"/>
            <a:ext cx="671195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5325" y="1752600"/>
            <a:ext cx="6721475" cy="406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100" name="Rectangle 4"/>
          <p:cNvSpPr>
            <a:spLocks noGrp="1" noChangeArrowheads="1"/>
          </p:cNvSpPr>
          <p:nvPr>
            <p:ph type="dt" sz="half" idx="2"/>
          </p:nvPr>
        </p:nvSpPr>
        <p:spPr bwMode="auto">
          <a:xfrm>
            <a:off x="7534275" y="6248400"/>
            <a:ext cx="881063"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en-US"/>
          </a:p>
        </p:txBody>
      </p:sp>
      <p:sp>
        <p:nvSpPr>
          <p:cNvPr id="4101" name="Rectangle 5"/>
          <p:cNvSpPr>
            <a:spLocks noGrp="1" noChangeArrowheads="1"/>
          </p:cNvSpPr>
          <p:nvPr>
            <p:ph type="ftr" sz="quarter" idx="3"/>
          </p:nvPr>
        </p:nvSpPr>
        <p:spPr bwMode="auto">
          <a:xfrm>
            <a:off x="4572000" y="62484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endParaRPr lang="en-US"/>
          </a:p>
        </p:txBody>
      </p:sp>
      <p:sp>
        <p:nvSpPr>
          <p:cNvPr id="4102" name="Rectangle 6"/>
          <p:cNvSpPr>
            <a:spLocks noGrp="1" noChangeArrowheads="1"/>
          </p:cNvSpPr>
          <p:nvPr>
            <p:ph type="sldNum" sz="quarter" idx="4"/>
          </p:nvPr>
        </p:nvSpPr>
        <p:spPr bwMode="auto">
          <a:xfrm>
            <a:off x="8458200" y="6248400"/>
            <a:ext cx="381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A169AC23-9842-49AD-8D7A-924B88FE651C}" type="slidenum">
              <a:rPr lang="en-US"/>
              <a:pPr>
                <a:defRPr/>
              </a:pPr>
              <a:t>‹#›</a:t>
            </a:fld>
            <a:endParaRPr lang="en-US"/>
          </a:p>
        </p:txBody>
      </p:sp>
      <p:pic>
        <p:nvPicPr>
          <p:cNvPr id="1031" name="Picture 7" descr="Slide_Master"/>
          <p:cNvPicPr>
            <a:picLocks noChangeAspect="1" noChangeArrowheads="1"/>
          </p:cNvPicPr>
          <p:nvPr/>
        </p:nvPicPr>
        <p:blipFill>
          <a:blip r:embed="rId13" cstate="print"/>
          <a:srcRect l="4131" t="1295" r="-180" b="3087"/>
          <a:stretch>
            <a:fillRect/>
          </a:stretch>
        </p:blipFill>
        <p:spPr bwMode="auto">
          <a:xfrm>
            <a:off x="0" y="0"/>
            <a:ext cx="1852613" cy="5856288"/>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srcRect/>
          <a:stretch>
            <a:fillRect/>
          </a:stretch>
        </p:blipFill>
        <p:spPr bwMode="auto">
          <a:xfrm>
            <a:off x="539750" y="5949950"/>
            <a:ext cx="1112838"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0" fontAlgn="base" hangingPunct="0">
        <a:lnSpc>
          <a:spcPct val="90000"/>
        </a:lnSpc>
        <a:spcBef>
          <a:spcPct val="0"/>
        </a:spcBef>
        <a:spcAft>
          <a:spcPct val="0"/>
        </a:spcAft>
        <a:defRPr sz="3000" b="1">
          <a:solidFill>
            <a:srgbClr val="006EBE"/>
          </a:solidFill>
          <a:latin typeface="+mj-lt"/>
          <a:ea typeface="+mj-ea"/>
          <a:cs typeface="+mj-cs"/>
        </a:defRPr>
      </a:lvl1pPr>
      <a:lvl2pPr algn="l" rtl="0" eaLnBrk="0" fontAlgn="base" hangingPunct="0">
        <a:lnSpc>
          <a:spcPct val="90000"/>
        </a:lnSpc>
        <a:spcBef>
          <a:spcPct val="0"/>
        </a:spcBef>
        <a:spcAft>
          <a:spcPct val="0"/>
        </a:spcAft>
        <a:defRPr sz="3000" b="1">
          <a:solidFill>
            <a:srgbClr val="006EBE"/>
          </a:solidFill>
          <a:latin typeface="Arial Narrow" pitchFamily="34" charset="0"/>
        </a:defRPr>
      </a:lvl2pPr>
      <a:lvl3pPr algn="l" rtl="0" eaLnBrk="0" fontAlgn="base" hangingPunct="0">
        <a:lnSpc>
          <a:spcPct val="90000"/>
        </a:lnSpc>
        <a:spcBef>
          <a:spcPct val="0"/>
        </a:spcBef>
        <a:spcAft>
          <a:spcPct val="0"/>
        </a:spcAft>
        <a:defRPr sz="3000" b="1">
          <a:solidFill>
            <a:srgbClr val="006EBE"/>
          </a:solidFill>
          <a:latin typeface="Arial Narrow" pitchFamily="34" charset="0"/>
        </a:defRPr>
      </a:lvl3pPr>
      <a:lvl4pPr algn="l" rtl="0" eaLnBrk="0" fontAlgn="base" hangingPunct="0">
        <a:lnSpc>
          <a:spcPct val="90000"/>
        </a:lnSpc>
        <a:spcBef>
          <a:spcPct val="0"/>
        </a:spcBef>
        <a:spcAft>
          <a:spcPct val="0"/>
        </a:spcAft>
        <a:defRPr sz="3000" b="1">
          <a:solidFill>
            <a:srgbClr val="006EBE"/>
          </a:solidFill>
          <a:latin typeface="Arial Narrow" pitchFamily="34" charset="0"/>
        </a:defRPr>
      </a:lvl4pPr>
      <a:lvl5pPr algn="l" rtl="0" eaLnBrk="0" fontAlgn="base" hangingPunct="0">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marL="342900" indent="-342900" algn="l" rtl="0" eaLnBrk="0" fontAlgn="base" hangingPunct="0">
        <a:spcBef>
          <a:spcPct val="0"/>
        </a:spcBef>
        <a:spcAft>
          <a:spcPct val="80000"/>
        </a:spcAft>
        <a:buClr>
          <a:schemeClr val="hlink"/>
        </a:buClr>
        <a:buSzPct val="130000"/>
        <a:buFont typeface="Wingdings" pitchFamily="2" charset="2"/>
        <a:defRPr>
          <a:solidFill>
            <a:schemeClr val="tx1"/>
          </a:solidFill>
          <a:latin typeface="+mn-lt"/>
          <a:ea typeface="+mn-ea"/>
          <a:cs typeface="+mn-cs"/>
        </a:defRPr>
      </a:lvl1pPr>
      <a:lvl2pPr marL="474663"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2pPr>
      <a:lvl3pPr marL="957263" indent="-292100"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3pPr>
      <a:lvl4pPr marL="1430338" indent="-282575"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4pPr>
      <a:lvl5pPr marL="1905000"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4850" y="271463"/>
            <a:ext cx="671195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5325" y="1752600"/>
            <a:ext cx="6721475" cy="406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100" name="Rectangle 4"/>
          <p:cNvSpPr>
            <a:spLocks noGrp="1" noChangeArrowheads="1"/>
          </p:cNvSpPr>
          <p:nvPr>
            <p:ph type="dt" sz="half" idx="2"/>
          </p:nvPr>
        </p:nvSpPr>
        <p:spPr bwMode="auto">
          <a:xfrm>
            <a:off x="7534275" y="6248400"/>
            <a:ext cx="881063"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en-US">
              <a:solidFill>
                <a:srgbClr val="68003F"/>
              </a:solidFill>
            </a:endParaRPr>
          </a:p>
        </p:txBody>
      </p:sp>
      <p:sp>
        <p:nvSpPr>
          <p:cNvPr id="4101" name="Rectangle 5"/>
          <p:cNvSpPr>
            <a:spLocks noGrp="1" noChangeArrowheads="1"/>
          </p:cNvSpPr>
          <p:nvPr>
            <p:ph type="ftr" sz="quarter" idx="3"/>
          </p:nvPr>
        </p:nvSpPr>
        <p:spPr bwMode="auto">
          <a:xfrm>
            <a:off x="4572000" y="62484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endParaRPr lang="en-US">
              <a:solidFill>
                <a:srgbClr val="68003F"/>
              </a:solidFill>
            </a:endParaRPr>
          </a:p>
        </p:txBody>
      </p:sp>
      <p:sp>
        <p:nvSpPr>
          <p:cNvPr id="4102" name="Rectangle 6"/>
          <p:cNvSpPr>
            <a:spLocks noGrp="1" noChangeArrowheads="1"/>
          </p:cNvSpPr>
          <p:nvPr>
            <p:ph type="sldNum" sz="quarter" idx="4"/>
          </p:nvPr>
        </p:nvSpPr>
        <p:spPr bwMode="auto">
          <a:xfrm>
            <a:off x="8458200" y="6248400"/>
            <a:ext cx="381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8746370D-4FDD-4C4E-B202-833A61E6676E}" type="slidenum">
              <a:rPr lang="en-US">
                <a:solidFill>
                  <a:srgbClr val="68003F"/>
                </a:solidFill>
              </a:rPr>
              <a:pPr>
                <a:defRPr/>
              </a:pPr>
              <a:t>‹#›</a:t>
            </a:fld>
            <a:endParaRPr lang="en-US">
              <a:solidFill>
                <a:srgbClr val="68003F"/>
              </a:solidFill>
            </a:endParaRPr>
          </a:p>
        </p:txBody>
      </p:sp>
      <p:pic>
        <p:nvPicPr>
          <p:cNvPr id="1031" name="Picture 7" descr="Slide_Master"/>
          <p:cNvPicPr>
            <a:picLocks noChangeAspect="1" noChangeArrowheads="1"/>
          </p:cNvPicPr>
          <p:nvPr/>
        </p:nvPicPr>
        <p:blipFill>
          <a:blip r:embed="rId13" cstate="print"/>
          <a:srcRect l="4131" t="1295" r="-180" b="3087"/>
          <a:stretch>
            <a:fillRect/>
          </a:stretch>
        </p:blipFill>
        <p:spPr bwMode="auto">
          <a:xfrm>
            <a:off x="0" y="0"/>
            <a:ext cx="1852613" cy="5856288"/>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srcRect/>
          <a:stretch>
            <a:fillRect/>
          </a:stretch>
        </p:blipFill>
        <p:spPr bwMode="auto">
          <a:xfrm>
            <a:off x="539750" y="5949950"/>
            <a:ext cx="1112838"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rtl="0" eaLnBrk="0" fontAlgn="base" hangingPunct="0">
        <a:lnSpc>
          <a:spcPct val="90000"/>
        </a:lnSpc>
        <a:spcBef>
          <a:spcPct val="0"/>
        </a:spcBef>
        <a:spcAft>
          <a:spcPct val="0"/>
        </a:spcAft>
        <a:defRPr sz="3000" b="1">
          <a:solidFill>
            <a:srgbClr val="006EBE"/>
          </a:solidFill>
          <a:latin typeface="+mj-lt"/>
          <a:ea typeface="+mj-ea"/>
          <a:cs typeface="+mj-cs"/>
        </a:defRPr>
      </a:lvl1pPr>
      <a:lvl2pPr algn="l" rtl="0" eaLnBrk="0" fontAlgn="base" hangingPunct="0">
        <a:lnSpc>
          <a:spcPct val="90000"/>
        </a:lnSpc>
        <a:spcBef>
          <a:spcPct val="0"/>
        </a:spcBef>
        <a:spcAft>
          <a:spcPct val="0"/>
        </a:spcAft>
        <a:defRPr sz="3000" b="1">
          <a:solidFill>
            <a:srgbClr val="006EBE"/>
          </a:solidFill>
          <a:latin typeface="Arial Narrow" pitchFamily="34" charset="0"/>
        </a:defRPr>
      </a:lvl2pPr>
      <a:lvl3pPr algn="l" rtl="0" eaLnBrk="0" fontAlgn="base" hangingPunct="0">
        <a:lnSpc>
          <a:spcPct val="90000"/>
        </a:lnSpc>
        <a:spcBef>
          <a:spcPct val="0"/>
        </a:spcBef>
        <a:spcAft>
          <a:spcPct val="0"/>
        </a:spcAft>
        <a:defRPr sz="3000" b="1">
          <a:solidFill>
            <a:srgbClr val="006EBE"/>
          </a:solidFill>
          <a:latin typeface="Arial Narrow" pitchFamily="34" charset="0"/>
        </a:defRPr>
      </a:lvl3pPr>
      <a:lvl4pPr algn="l" rtl="0" eaLnBrk="0" fontAlgn="base" hangingPunct="0">
        <a:lnSpc>
          <a:spcPct val="90000"/>
        </a:lnSpc>
        <a:spcBef>
          <a:spcPct val="0"/>
        </a:spcBef>
        <a:spcAft>
          <a:spcPct val="0"/>
        </a:spcAft>
        <a:defRPr sz="3000" b="1">
          <a:solidFill>
            <a:srgbClr val="006EBE"/>
          </a:solidFill>
          <a:latin typeface="Arial Narrow" pitchFamily="34" charset="0"/>
        </a:defRPr>
      </a:lvl4pPr>
      <a:lvl5pPr algn="l" rtl="0" eaLnBrk="0" fontAlgn="base" hangingPunct="0">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marL="342900" indent="-342900" algn="l" rtl="0" eaLnBrk="0" fontAlgn="base" hangingPunct="0">
        <a:spcBef>
          <a:spcPct val="0"/>
        </a:spcBef>
        <a:spcAft>
          <a:spcPct val="80000"/>
        </a:spcAft>
        <a:buClr>
          <a:schemeClr val="hlink"/>
        </a:buClr>
        <a:buSzPct val="130000"/>
        <a:buFont typeface="Wingdings" pitchFamily="2" charset="2"/>
        <a:defRPr>
          <a:solidFill>
            <a:schemeClr val="tx1"/>
          </a:solidFill>
          <a:latin typeface="+mn-lt"/>
          <a:ea typeface="+mn-ea"/>
          <a:cs typeface="+mn-cs"/>
        </a:defRPr>
      </a:lvl1pPr>
      <a:lvl2pPr marL="474663"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2pPr>
      <a:lvl3pPr marL="957263" indent="-292100"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3pPr>
      <a:lvl4pPr marL="1430338" indent="-282575"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4pPr>
      <a:lvl5pPr marL="1905000"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1797"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000">
                <a:solidFill>
                  <a:schemeClr val="bg1"/>
                </a:solidFill>
                <a:latin typeface="+mn-lt"/>
                <a:ea typeface="ＭＳ Ｐゴシック" pitchFamily="-80" charset="-128"/>
                <a:cs typeface="+mn-cs"/>
              </a:defRPr>
            </a:lvl1pPr>
          </a:lstStyle>
          <a:p>
            <a:pPr>
              <a:defRPr/>
            </a:pPr>
            <a:fld id="{2A3B2432-2920-473D-B8FA-88A2F0197EB6}" type="datetime1">
              <a:rPr lang="en-US">
                <a:solidFill>
                  <a:srgbClr val="FFFFFF"/>
                </a:solidFill>
              </a:rPr>
              <a:pPr>
                <a:defRPr/>
              </a:pPr>
              <a:t>1/24/2012</a:t>
            </a:fld>
            <a:endParaRPr lang="en-GB">
              <a:solidFill>
                <a:srgbClr val="FFFFFF"/>
              </a:solidFill>
            </a:endParaRPr>
          </a:p>
        </p:txBody>
      </p:sp>
      <p:sp>
        <p:nvSpPr>
          <p:cNvPr id="161798"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000">
                <a:solidFill>
                  <a:schemeClr val="bg1"/>
                </a:solidFill>
                <a:latin typeface="+mn-lt"/>
                <a:ea typeface="ＭＳ Ｐゴシック" pitchFamily="-80" charset="-128"/>
                <a:cs typeface="+mn-cs"/>
              </a:defRPr>
            </a:lvl1pPr>
          </a:lstStyle>
          <a:p>
            <a:pPr>
              <a:defRPr/>
            </a:pPr>
            <a:endParaRPr lang="en-US">
              <a:solidFill>
                <a:srgbClr val="FFFFFF"/>
              </a:solidFill>
            </a:endParaRPr>
          </a:p>
        </p:txBody>
      </p:sp>
      <p:sp>
        <p:nvSpPr>
          <p:cNvPr id="161799"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000">
                <a:solidFill>
                  <a:schemeClr val="bg1"/>
                </a:solidFill>
                <a:latin typeface="+mn-lt"/>
                <a:ea typeface="ＭＳ Ｐゴシック" pitchFamily="-80" charset="-128"/>
                <a:cs typeface="+mn-cs"/>
              </a:defRPr>
            </a:lvl1pPr>
          </a:lstStyle>
          <a:p>
            <a:pPr>
              <a:defRPr/>
            </a:pPr>
            <a:fld id="{146F0FE4-8195-4FFA-BE99-D105953D47A5}" type="slidenum">
              <a:rPr lang="en-GB">
                <a:solidFill>
                  <a:srgbClr val="FFFFFF"/>
                </a:solidFill>
              </a:rPr>
              <a:pPr>
                <a:defRPr/>
              </a:pPr>
              <a:t>‹#›</a:t>
            </a:fld>
            <a:endParaRPr lang="en-GB">
              <a:solidFill>
                <a:srgbClr val="FFFFFF"/>
              </a:solidFill>
            </a:endParaRPr>
          </a:p>
        </p:txBody>
      </p:sp>
      <p:pic>
        <p:nvPicPr>
          <p:cNvPr id="3080"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rtl="0" eaLnBrk="0" fontAlgn="base" hangingPunct="0">
        <a:spcBef>
          <a:spcPct val="0"/>
        </a:spcBef>
        <a:spcAft>
          <a:spcPct val="0"/>
        </a:spcAft>
        <a:defRPr sz="3000" b="1">
          <a:solidFill>
            <a:srgbClr val="006EBE"/>
          </a:solidFill>
          <a:latin typeface="+mj-lt"/>
          <a:ea typeface="+mj-ea"/>
          <a:cs typeface="ＭＳ Ｐゴシック"/>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ＭＳ Ｐゴシック"/>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1797"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000">
                <a:solidFill>
                  <a:schemeClr val="bg1"/>
                </a:solidFill>
                <a:latin typeface="+mn-lt"/>
                <a:ea typeface="ＭＳ Ｐゴシック" pitchFamily="-80" charset="-128"/>
                <a:cs typeface="+mn-cs"/>
              </a:defRPr>
            </a:lvl1pPr>
          </a:lstStyle>
          <a:p>
            <a:pPr>
              <a:defRPr/>
            </a:pPr>
            <a:fld id="{2A3B2432-2920-473D-B8FA-88A2F0197EB6}" type="datetime1">
              <a:rPr lang="en-US">
                <a:solidFill>
                  <a:srgbClr val="FFFFFF"/>
                </a:solidFill>
              </a:rPr>
              <a:pPr>
                <a:defRPr/>
              </a:pPr>
              <a:t>1/24/2012</a:t>
            </a:fld>
            <a:endParaRPr lang="en-GB">
              <a:solidFill>
                <a:srgbClr val="FFFFFF"/>
              </a:solidFill>
            </a:endParaRPr>
          </a:p>
        </p:txBody>
      </p:sp>
      <p:sp>
        <p:nvSpPr>
          <p:cNvPr id="161798"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000">
                <a:solidFill>
                  <a:schemeClr val="bg1"/>
                </a:solidFill>
                <a:latin typeface="+mn-lt"/>
                <a:ea typeface="ＭＳ Ｐゴシック" pitchFamily="-80" charset="-128"/>
                <a:cs typeface="+mn-cs"/>
              </a:defRPr>
            </a:lvl1pPr>
          </a:lstStyle>
          <a:p>
            <a:pPr>
              <a:defRPr/>
            </a:pPr>
            <a:endParaRPr lang="en-US">
              <a:solidFill>
                <a:srgbClr val="FFFFFF"/>
              </a:solidFill>
            </a:endParaRPr>
          </a:p>
        </p:txBody>
      </p:sp>
      <p:sp>
        <p:nvSpPr>
          <p:cNvPr id="161799"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000">
                <a:solidFill>
                  <a:schemeClr val="bg1"/>
                </a:solidFill>
                <a:latin typeface="+mn-lt"/>
                <a:ea typeface="ＭＳ Ｐゴシック" pitchFamily="-80" charset="-128"/>
                <a:cs typeface="+mn-cs"/>
              </a:defRPr>
            </a:lvl1pPr>
          </a:lstStyle>
          <a:p>
            <a:pPr>
              <a:defRPr/>
            </a:pPr>
            <a:fld id="{146F0FE4-8195-4FFA-BE99-D105953D47A5}" type="slidenum">
              <a:rPr lang="en-GB">
                <a:solidFill>
                  <a:srgbClr val="FFFFFF"/>
                </a:solidFill>
              </a:rPr>
              <a:pPr>
                <a:defRPr/>
              </a:pPr>
              <a:t>‹#›</a:t>
            </a:fld>
            <a:endParaRPr lang="en-GB">
              <a:solidFill>
                <a:srgbClr val="FFFFFF"/>
              </a:solidFill>
            </a:endParaRPr>
          </a:p>
        </p:txBody>
      </p:sp>
      <p:pic>
        <p:nvPicPr>
          <p:cNvPr id="3080"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l" rtl="0" eaLnBrk="0" fontAlgn="base" hangingPunct="0">
        <a:spcBef>
          <a:spcPct val="0"/>
        </a:spcBef>
        <a:spcAft>
          <a:spcPct val="0"/>
        </a:spcAft>
        <a:defRPr sz="3000" b="1">
          <a:solidFill>
            <a:srgbClr val="006EBE"/>
          </a:solidFill>
          <a:latin typeface="+mj-lt"/>
          <a:ea typeface="+mj-ea"/>
          <a:cs typeface="ＭＳ Ｐゴシック"/>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ＭＳ Ｐゴシック"/>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4850" y="271463"/>
            <a:ext cx="671195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5325" y="1752600"/>
            <a:ext cx="6721475" cy="406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100" name="Rectangle 4"/>
          <p:cNvSpPr>
            <a:spLocks noGrp="1" noChangeArrowheads="1"/>
          </p:cNvSpPr>
          <p:nvPr>
            <p:ph type="dt" sz="half" idx="2"/>
          </p:nvPr>
        </p:nvSpPr>
        <p:spPr bwMode="auto">
          <a:xfrm>
            <a:off x="7534275" y="6248400"/>
            <a:ext cx="881063"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en-US">
              <a:solidFill>
                <a:srgbClr val="68003F"/>
              </a:solidFill>
            </a:endParaRPr>
          </a:p>
        </p:txBody>
      </p:sp>
      <p:sp>
        <p:nvSpPr>
          <p:cNvPr id="4101" name="Rectangle 5"/>
          <p:cNvSpPr>
            <a:spLocks noGrp="1" noChangeArrowheads="1"/>
          </p:cNvSpPr>
          <p:nvPr>
            <p:ph type="ftr" sz="quarter" idx="3"/>
          </p:nvPr>
        </p:nvSpPr>
        <p:spPr bwMode="auto">
          <a:xfrm>
            <a:off x="4572000" y="62484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endParaRPr lang="en-US">
              <a:solidFill>
                <a:srgbClr val="68003F"/>
              </a:solidFill>
            </a:endParaRPr>
          </a:p>
        </p:txBody>
      </p:sp>
      <p:sp>
        <p:nvSpPr>
          <p:cNvPr id="4102" name="Rectangle 6"/>
          <p:cNvSpPr>
            <a:spLocks noGrp="1" noChangeArrowheads="1"/>
          </p:cNvSpPr>
          <p:nvPr>
            <p:ph type="sldNum" sz="quarter" idx="4"/>
          </p:nvPr>
        </p:nvSpPr>
        <p:spPr bwMode="auto">
          <a:xfrm>
            <a:off x="8458200" y="6248400"/>
            <a:ext cx="381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8746370D-4FDD-4C4E-B202-833A61E6676E}" type="slidenum">
              <a:rPr lang="en-US">
                <a:solidFill>
                  <a:srgbClr val="68003F"/>
                </a:solidFill>
              </a:rPr>
              <a:pPr>
                <a:defRPr/>
              </a:pPr>
              <a:t>‹#›</a:t>
            </a:fld>
            <a:endParaRPr lang="en-US">
              <a:solidFill>
                <a:srgbClr val="68003F"/>
              </a:solidFill>
            </a:endParaRPr>
          </a:p>
        </p:txBody>
      </p:sp>
      <p:pic>
        <p:nvPicPr>
          <p:cNvPr id="1031" name="Picture 7" descr="Slide_Master"/>
          <p:cNvPicPr>
            <a:picLocks noChangeAspect="1" noChangeArrowheads="1"/>
          </p:cNvPicPr>
          <p:nvPr/>
        </p:nvPicPr>
        <p:blipFill>
          <a:blip r:embed="rId13" cstate="print"/>
          <a:srcRect l="4131" t="1295" r="-180" b="3087"/>
          <a:stretch>
            <a:fillRect/>
          </a:stretch>
        </p:blipFill>
        <p:spPr bwMode="auto">
          <a:xfrm>
            <a:off x="0" y="0"/>
            <a:ext cx="1852613" cy="5856288"/>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srcRect/>
          <a:stretch>
            <a:fillRect/>
          </a:stretch>
        </p:blipFill>
        <p:spPr bwMode="auto">
          <a:xfrm>
            <a:off x="539750" y="5949950"/>
            <a:ext cx="1112838"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0" fontAlgn="base" hangingPunct="0">
        <a:lnSpc>
          <a:spcPct val="90000"/>
        </a:lnSpc>
        <a:spcBef>
          <a:spcPct val="0"/>
        </a:spcBef>
        <a:spcAft>
          <a:spcPct val="0"/>
        </a:spcAft>
        <a:defRPr sz="3000" b="1">
          <a:solidFill>
            <a:srgbClr val="006EBE"/>
          </a:solidFill>
          <a:latin typeface="+mj-lt"/>
          <a:ea typeface="+mj-ea"/>
          <a:cs typeface="+mj-cs"/>
        </a:defRPr>
      </a:lvl1pPr>
      <a:lvl2pPr algn="l" rtl="0" eaLnBrk="0" fontAlgn="base" hangingPunct="0">
        <a:lnSpc>
          <a:spcPct val="90000"/>
        </a:lnSpc>
        <a:spcBef>
          <a:spcPct val="0"/>
        </a:spcBef>
        <a:spcAft>
          <a:spcPct val="0"/>
        </a:spcAft>
        <a:defRPr sz="3000" b="1">
          <a:solidFill>
            <a:srgbClr val="006EBE"/>
          </a:solidFill>
          <a:latin typeface="Arial Narrow" pitchFamily="34" charset="0"/>
        </a:defRPr>
      </a:lvl2pPr>
      <a:lvl3pPr algn="l" rtl="0" eaLnBrk="0" fontAlgn="base" hangingPunct="0">
        <a:lnSpc>
          <a:spcPct val="90000"/>
        </a:lnSpc>
        <a:spcBef>
          <a:spcPct val="0"/>
        </a:spcBef>
        <a:spcAft>
          <a:spcPct val="0"/>
        </a:spcAft>
        <a:defRPr sz="3000" b="1">
          <a:solidFill>
            <a:srgbClr val="006EBE"/>
          </a:solidFill>
          <a:latin typeface="Arial Narrow" pitchFamily="34" charset="0"/>
        </a:defRPr>
      </a:lvl3pPr>
      <a:lvl4pPr algn="l" rtl="0" eaLnBrk="0" fontAlgn="base" hangingPunct="0">
        <a:lnSpc>
          <a:spcPct val="90000"/>
        </a:lnSpc>
        <a:spcBef>
          <a:spcPct val="0"/>
        </a:spcBef>
        <a:spcAft>
          <a:spcPct val="0"/>
        </a:spcAft>
        <a:defRPr sz="3000" b="1">
          <a:solidFill>
            <a:srgbClr val="006EBE"/>
          </a:solidFill>
          <a:latin typeface="Arial Narrow" pitchFamily="34" charset="0"/>
        </a:defRPr>
      </a:lvl4pPr>
      <a:lvl5pPr algn="l" rtl="0" eaLnBrk="0" fontAlgn="base" hangingPunct="0">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marL="342900" indent="-342900" algn="l" rtl="0" eaLnBrk="0" fontAlgn="base" hangingPunct="0">
        <a:spcBef>
          <a:spcPct val="0"/>
        </a:spcBef>
        <a:spcAft>
          <a:spcPct val="80000"/>
        </a:spcAft>
        <a:buClr>
          <a:schemeClr val="hlink"/>
        </a:buClr>
        <a:buSzPct val="130000"/>
        <a:buFont typeface="Wingdings" pitchFamily="2" charset="2"/>
        <a:defRPr>
          <a:solidFill>
            <a:schemeClr val="tx1"/>
          </a:solidFill>
          <a:latin typeface="+mn-lt"/>
          <a:ea typeface="+mn-ea"/>
          <a:cs typeface="+mn-cs"/>
        </a:defRPr>
      </a:lvl1pPr>
      <a:lvl2pPr marL="474663"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2pPr>
      <a:lvl3pPr marL="957263" indent="-292100"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3pPr>
      <a:lvl4pPr marL="1430338" indent="-282575"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4pPr>
      <a:lvl5pPr marL="1905000"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1797"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mn-lt"/>
                <a:ea typeface="ＭＳ Ｐゴシック" pitchFamily="-80" charset="-128"/>
                <a:cs typeface="+mn-cs"/>
              </a:defRPr>
            </a:lvl1pPr>
          </a:lstStyle>
          <a:p>
            <a:pPr>
              <a:defRPr/>
            </a:pPr>
            <a:fld id="{2067518B-0BAB-4D7F-AA9E-593944F96629}" type="datetime1">
              <a:rPr lang="en-US">
                <a:solidFill>
                  <a:srgbClr val="FFFFFF"/>
                </a:solidFill>
              </a:rPr>
              <a:pPr>
                <a:defRPr/>
              </a:pPr>
              <a:t>1/24/2012</a:t>
            </a:fld>
            <a:endParaRPr lang="en-GB">
              <a:solidFill>
                <a:srgbClr val="FFFFFF"/>
              </a:solidFill>
            </a:endParaRPr>
          </a:p>
        </p:txBody>
      </p:sp>
      <p:sp>
        <p:nvSpPr>
          <p:cNvPr id="161798"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mn-lt"/>
                <a:ea typeface="ＭＳ Ｐゴシック" pitchFamily="-80" charset="-128"/>
                <a:cs typeface="+mn-cs"/>
              </a:defRPr>
            </a:lvl1pPr>
          </a:lstStyle>
          <a:p>
            <a:pPr>
              <a:defRPr/>
            </a:pPr>
            <a:endParaRPr lang="en-US">
              <a:solidFill>
                <a:srgbClr val="FFFFFF"/>
              </a:solidFill>
            </a:endParaRPr>
          </a:p>
        </p:txBody>
      </p:sp>
      <p:sp>
        <p:nvSpPr>
          <p:cNvPr id="161799"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mn-lt"/>
                <a:ea typeface="ＭＳ Ｐゴシック" pitchFamily="-80" charset="-128"/>
                <a:cs typeface="+mn-cs"/>
              </a:defRPr>
            </a:lvl1pPr>
          </a:lstStyle>
          <a:p>
            <a:pPr>
              <a:defRPr/>
            </a:pPr>
            <a:fld id="{FBC4C63F-38CF-4EBB-BCAA-E316336CE186}" type="slidenum">
              <a:rPr lang="en-GB">
                <a:solidFill>
                  <a:srgbClr val="FFFFFF"/>
                </a:solidFill>
              </a:rPr>
              <a:pPr>
                <a:defRPr/>
              </a:pPr>
              <a:t>‹#›</a:t>
            </a:fld>
            <a:endParaRPr lang="en-GB">
              <a:solidFill>
                <a:srgbClr val="FFFFFF"/>
              </a:solidFill>
            </a:endParaRPr>
          </a:p>
        </p:txBody>
      </p:sp>
      <p:pic>
        <p:nvPicPr>
          <p:cNvPr id="3080"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0" fontAlgn="base" hangingPunct="0">
        <a:spcBef>
          <a:spcPct val="0"/>
        </a:spcBef>
        <a:spcAft>
          <a:spcPct val="0"/>
        </a:spcAft>
        <a:defRPr sz="3000" b="1">
          <a:solidFill>
            <a:srgbClr val="006EBE"/>
          </a:solidFill>
          <a:latin typeface="+mj-lt"/>
          <a:ea typeface="+mj-ea"/>
          <a:cs typeface="ＭＳ Ｐゴシック"/>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ＭＳ Ｐゴシック"/>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1797"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mn-lt"/>
                <a:ea typeface="ＭＳ Ｐゴシック" pitchFamily="-80" charset="-128"/>
                <a:cs typeface="+mn-cs"/>
              </a:defRPr>
            </a:lvl1pPr>
          </a:lstStyle>
          <a:p>
            <a:pPr>
              <a:defRPr/>
            </a:pPr>
            <a:fld id="{2067518B-0BAB-4D7F-AA9E-593944F96629}" type="datetime1">
              <a:rPr lang="en-US">
                <a:solidFill>
                  <a:srgbClr val="FFFFFF"/>
                </a:solidFill>
              </a:rPr>
              <a:pPr>
                <a:defRPr/>
              </a:pPr>
              <a:t>1/24/2012</a:t>
            </a:fld>
            <a:endParaRPr lang="en-GB">
              <a:solidFill>
                <a:srgbClr val="FFFFFF"/>
              </a:solidFill>
            </a:endParaRPr>
          </a:p>
        </p:txBody>
      </p:sp>
      <p:sp>
        <p:nvSpPr>
          <p:cNvPr id="161798"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mn-lt"/>
                <a:ea typeface="ＭＳ Ｐゴシック" pitchFamily="-80" charset="-128"/>
                <a:cs typeface="+mn-cs"/>
              </a:defRPr>
            </a:lvl1pPr>
          </a:lstStyle>
          <a:p>
            <a:pPr>
              <a:defRPr/>
            </a:pPr>
            <a:endParaRPr lang="en-US">
              <a:solidFill>
                <a:srgbClr val="FFFFFF"/>
              </a:solidFill>
            </a:endParaRPr>
          </a:p>
        </p:txBody>
      </p:sp>
      <p:sp>
        <p:nvSpPr>
          <p:cNvPr id="161799"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mn-lt"/>
                <a:ea typeface="ＭＳ Ｐゴシック" pitchFamily="-80" charset="-128"/>
                <a:cs typeface="+mn-cs"/>
              </a:defRPr>
            </a:lvl1pPr>
          </a:lstStyle>
          <a:p>
            <a:pPr>
              <a:defRPr/>
            </a:pPr>
            <a:fld id="{FBC4C63F-38CF-4EBB-BCAA-E316336CE186}" type="slidenum">
              <a:rPr lang="en-GB">
                <a:solidFill>
                  <a:srgbClr val="FFFFFF"/>
                </a:solidFill>
              </a:rPr>
              <a:pPr>
                <a:defRPr/>
              </a:pPr>
              <a:t>‹#›</a:t>
            </a:fld>
            <a:endParaRPr lang="en-GB">
              <a:solidFill>
                <a:srgbClr val="FFFFFF"/>
              </a:solidFill>
            </a:endParaRPr>
          </a:p>
        </p:txBody>
      </p:sp>
      <p:pic>
        <p:nvPicPr>
          <p:cNvPr id="3080"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ftr="0" dt="0"/>
  <p:txStyles>
    <p:titleStyle>
      <a:lvl1pPr algn="l" rtl="0" eaLnBrk="0" fontAlgn="base" hangingPunct="0">
        <a:spcBef>
          <a:spcPct val="0"/>
        </a:spcBef>
        <a:spcAft>
          <a:spcPct val="0"/>
        </a:spcAft>
        <a:defRPr sz="3000" b="1">
          <a:solidFill>
            <a:srgbClr val="006EBE"/>
          </a:solidFill>
          <a:latin typeface="+mj-lt"/>
          <a:ea typeface="+mj-ea"/>
          <a:cs typeface="ＭＳ Ｐゴシック"/>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cs typeface="ＭＳ Ｐゴシック"/>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ＭＳ Ｐゴシック"/>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cs typeface="ＭＳ Ｐゴシック"/>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endParaRPr lang="en-GB"/>
          </a:p>
        </p:txBody>
      </p:sp>
      <p:sp>
        <p:nvSpPr>
          <p:cNvPr id="7174"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a:defRPr/>
            </a:pPr>
            <a:endParaRPr lang="en-US"/>
          </a:p>
        </p:txBody>
      </p:sp>
      <p:sp>
        <p:nvSpPr>
          <p:cNvPr id="7175"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fld id="{63EF2E1C-4423-4BE6-9DDD-0DFCC0E9D0B1}" type="slidenum">
              <a:rPr lang="en-GB"/>
              <a:pPr>
                <a:defRPr/>
              </a:pPr>
              <a:t>‹#›</a:t>
            </a:fld>
            <a:endParaRPr lang="en-GB"/>
          </a:p>
        </p:txBody>
      </p:sp>
      <p:pic>
        <p:nvPicPr>
          <p:cNvPr id="2056"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spcBef>
          <a:spcPct val="0"/>
        </a:spcBef>
        <a:spcAft>
          <a:spcPct val="0"/>
        </a:spcAft>
        <a:defRPr sz="3000" b="1">
          <a:solidFill>
            <a:srgbClr val="006EBE"/>
          </a:solidFill>
          <a:latin typeface="+mj-lt"/>
          <a:ea typeface="+mj-ea"/>
          <a:cs typeface="+mj-cs"/>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mn-cs"/>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74850" y="271463"/>
            <a:ext cx="671195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965325" y="1752600"/>
            <a:ext cx="6721475" cy="406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100" name="Rectangle 4"/>
          <p:cNvSpPr>
            <a:spLocks noGrp="1" noChangeArrowheads="1"/>
          </p:cNvSpPr>
          <p:nvPr>
            <p:ph type="dt" sz="half" idx="2"/>
          </p:nvPr>
        </p:nvSpPr>
        <p:spPr bwMode="auto">
          <a:xfrm>
            <a:off x="7534275" y="6248400"/>
            <a:ext cx="881063"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en-US">
              <a:solidFill>
                <a:srgbClr val="68003F"/>
              </a:solidFill>
            </a:endParaRPr>
          </a:p>
        </p:txBody>
      </p:sp>
      <p:sp>
        <p:nvSpPr>
          <p:cNvPr id="4101" name="Rectangle 5"/>
          <p:cNvSpPr>
            <a:spLocks noGrp="1" noChangeArrowheads="1"/>
          </p:cNvSpPr>
          <p:nvPr>
            <p:ph type="ftr" sz="quarter" idx="3"/>
          </p:nvPr>
        </p:nvSpPr>
        <p:spPr bwMode="auto">
          <a:xfrm>
            <a:off x="4572000" y="62484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endParaRPr lang="en-US">
              <a:solidFill>
                <a:srgbClr val="68003F"/>
              </a:solidFill>
            </a:endParaRPr>
          </a:p>
        </p:txBody>
      </p:sp>
      <p:sp>
        <p:nvSpPr>
          <p:cNvPr id="4102" name="Rectangle 6"/>
          <p:cNvSpPr>
            <a:spLocks noGrp="1" noChangeArrowheads="1"/>
          </p:cNvSpPr>
          <p:nvPr>
            <p:ph type="sldNum" sz="quarter" idx="4"/>
          </p:nvPr>
        </p:nvSpPr>
        <p:spPr bwMode="auto">
          <a:xfrm>
            <a:off x="8458200" y="6248400"/>
            <a:ext cx="381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ACC323D2-CE15-4B5D-A712-8EE10A32A9A7}" type="slidenum">
              <a:rPr lang="en-US">
                <a:solidFill>
                  <a:srgbClr val="68003F"/>
                </a:solidFill>
              </a:rPr>
              <a:pPr>
                <a:defRPr/>
              </a:pPr>
              <a:t>‹#›</a:t>
            </a:fld>
            <a:endParaRPr lang="en-US">
              <a:solidFill>
                <a:srgbClr val="68003F"/>
              </a:solidFill>
            </a:endParaRPr>
          </a:p>
        </p:txBody>
      </p:sp>
      <p:pic>
        <p:nvPicPr>
          <p:cNvPr id="2055" name="Picture 7" descr="Slide_Master"/>
          <p:cNvPicPr>
            <a:picLocks noChangeAspect="1" noChangeArrowheads="1"/>
          </p:cNvPicPr>
          <p:nvPr/>
        </p:nvPicPr>
        <p:blipFill>
          <a:blip r:embed="rId14" cstate="print"/>
          <a:srcRect l="4131" t="1295" r="-180" b="3087"/>
          <a:stretch>
            <a:fillRect/>
          </a:stretch>
        </p:blipFill>
        <p:spPr bwMode="auto">
          <a:xfrm>
            <a:off x="0" y="0"/>
            <a:ext cx="1852613" cy="5856288"/>
          </a:xfrm>
          <a:prstGeom prst="rect">
            <a:avLst/>
          </a:prstGeom>
          <a:noFill/>
          <a:ln w="9525">
            <a:noFill/>
            <a:miter lim="800000"/>
            <a:headEnd/>
            <a:tailEnd/>
          </a:ln>
        </p:spPr>
      </p:pic>
      <p:pic>
        <p:nvPicPr>
          <p:cNvPr id="2056" name="Picture 8"/>
          <p:cNvPicPr>
            <a:picLocks noChangeAspect="1" noChangeArrowheads="1"/>
          </p:cNvPicPr>
          <p:nvPr/>
        </p:nvPicPr>
        <p:blipFill>
          <a:blip r:embed="rId15" cstate="print"/>
          <a:srcRect/>
          <a:stretch>
            <a:fillRect/>
          </a:stretch>
        </p:blipFill>
        <p:spPr bwMode="auto">
          <a:xfrm>
            <a:off x="539750" y="5949950"/>
            <a:ext cx="1112838"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rtl="0" eaLnBrk="0" fontAlgn="base" hangingPunct="0">
        <a:lnSpc>
          <a:spcPct val="90000"/>
        </a:lnSpc>
        <a:spcBef>
          <a:spcPct val="0"/>
        </a:spcBef>
        <a:spcAft>
          <a:spcPct val="0"/>
        </a:spcAft>
        <a:defRPr sz="3000" b="1">
          <a:solidFill>
            <a:srgbClr val="006EBE"/>
          </a:solidFill>
          <a:latin typeface="+mj-lt"/>
          <a:ea typeface="+mj-ea"/>
          <a:cs typeface="+mj-cs"/>
        </a:defRPr>
      </a:lvl1pPr>
      <a:lvl2pPr algn="l" rtl="0" eaLnBrk="0" fontAlgn="base" hangingPunct="0">
        <a:lnSpc>
          <a:spcPct val="90000"/>
        </a:lnSpc>
        <a:spcBef>
          <a:spcPct val="0"/>
        </a:spcBef>
        <a:spcAft>
          <a:spcPct val="0"/>
        </a:spcAft>
        <a:defRPr sz="3000" b="1">
          <a:solidFill>
            <a:srgbClr val="006EBE"/>
          </a:solidFill>
          <a:latin typeface="Arial Narrow" pitchFamily="34" charset="0"/>
        </a:defRPr>
      </a:lvl2pPr>
      <a:lvl3pPr algn="l" rtl="0" eaLnBrk="0" fontAlgn="base" hangingPunct="0">
        <a:lnSpc>
          <a:spcPct val="90000"/>
        </a:lnSpc>
        <a:spcBef>
          <a:spcPct val="0"/>
        </a:spcBef>
        <a:spcAft>
          <a:spcPct val="0"/>
        </a:spcAft>
        <a:defRPr sz="3000" b="1">
          <a:solidFill>
            <a:srgbClr val="006EBE"/>
          </a:solidFill>
          <a:latin typeface="Arial Narrow" pitchFamily="34" charset="0"/>
        </a:defRPr>
      </a:lvl3pPr>
      <a:lvl4pPr algn="l" rtl="0" eaLnBrk="0" fontAlgn="base" hangingPunct="0">
        <a:lnSpc>
          <a:spcPct val="90000"/>
        </a:lnSpc>
        <a:spcBef>
          <a:spcPct val="0"/>
        </a:spcBef>
        <a:spcAft>
          <a:spcPct val="0"/>
        </a:spcAft>
        <a:defRPr sz="3000" b="1">
          <a:solidFill>
            <a:srgbClr val="006EBE"/>
          </a:solidFill>
          <a:latin typeface="Arial Narrow" pitchFamily="34" charset="0"/>
        </a:defRPr>
      </a:lvl4pPr>
      <a:lvl5pPr algn="l" rtl="0" eaLnBrk="0" fontAlgn="base" hangingPunct="0">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marL="342900" indent="-342900" algn="l" rtl="0" eaLnBrk="0" fontAlgn="base" hangingPunct="0">
        <a:spcBef>
          <a:spcPct val="0"/>
        </a:spcBef>
        <a:spcAft>
          <a:spcPct val="80000"/>
        </a:spcAft>
        <a:buClr>
          <a:schemeClr val="hlink"/>
        </a:buClr>
        <a:buSzPct val="130000"/>
        <a:buFont typeface="Wingdings" pitchFamily="2" charset="2"/>
        <a:defRPr>
          <a:solidFill>
            <a:schemeClr val="tx1"/>
          </a:solidFill>
          <a:latin typeface="+mn-lt"/>
          <a:ea typeface="+mn-ea"/>
          <a:cs typeface="+mn-cs"/>
        </a:defRPr>
      </a:lvl1pPr>
      <a:lvl2pPr marL="474663" indent="-284163" algn="l" rtl="0" eaLnBrk="0" fontAlgn="base" hangingPunct="0">
        <a:spcBef>
          <a:spcPct val="0"/>
        </a:spcBef>
        <a:spcAft>
          <a:spcPct val="80000"/>
        </a:spcAft>
        <a:buClr>
          <a:schemeClr val="tx2"/>
        </a:buClr>
        <a:buSzPct val="85000"/>
        <a:buFont typeface="Times" pitchFamily="18" charset="0"/>
        <a:buBlip>
          <a:blip r:embed="rId16"/>
        </a:buBlip>
        <a:defRPr>
          <a:solidFill>
            <a:schemeClr val="tx1"/>
          </a:solidFill>
          <a:latin typeface="+mn-lt"/>
        </a:defRPr>
      </a:lvl2pPr>
      <a:lvl3pPr marL="957263" indent="-292100" algn="l" rtl="0" eaLnBrk="0" fontAlgn="base" hangingPunct="0">
        <a:spcBef>
          <a:spcPct val="0"/>
        </a:spcBef>
        <a:spcAft>
          <a:spcPct val="80000"/>
        </a:spcAft>
        <a:buClr>
          <a:schemeClr val="tx2"/>
        </a:buClr>
        <a:buSzPct val="85000"/>
        <a:buFont typeface="Times" pitchFamily="18" charset="0"/>
        <a:buBlip>
          <a:blip r:embed="rId16"/>
        </a:buBlip>
        <a:defRPr>
          <a:solidFill>
            <a:schemeClr val="tx1"/>
          </a:solidFill>
          <a:latin typeface="+mn-lt"/>
        </a:defRPr>
      </a:lvl3pPr>
      <a:lvl4pPr marL="1430338" indent="-282575" algn="l" rtl="0" eaLnBrk="0" fontAlgn="base" hangingPunct="0">
        <a:spcBef>
          <a:spcPct val="0"/>
        </a:spcBef>
        <a:spcAft>
          <a:spcPct val="80000"/>
        </a:spcAft>
        <a:buClr>
          <a:schemeClr val="tx2"/>
        </a:buClr>
        <a:buSzPct val="85000"/>
        <a:buFont typeface="Times" pitchFamily="18" charset="0"/>
        <a:buBlip>
          <a:blip r:embed="rId16"/>
        </a:buBlip>
        <a:defRPr>
          <a:solidFill>
            <a:schemeClr val="tx1"/>
          </a:solidFill>
          <a:latin typeface="+mn-lt"/>
        </a:defRPr>
      </a:lvl4pPr>
      <a:lvl5pPr marL="1905000" indent="-284163" algn="l" rtl="0" eaLnBrk="0" fontAlgn="base" hangingPunct="0">
        <a:spcBef>
          <a:spcPct val="0"/>
        </a:spcBef>
        <a:spcAft>
          <a:spcPct val="80000"/>
        </a:spcAft>
        <a:buClr>
          <a:schemeClr val="tx2"/>
        </a:buClr>
        <a:buSzPct val="85000"/>
        <a:buFont typeface="Times" pitchFamily="18" charset="0"/>
        <a:buBlip>
          <a:blip r:embed="rId16"/>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6"/>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6"/>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6"/>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6"/>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endParaRPr lang="en-GB">
              <a:solidFill>
                <a:srgbClr val="FFFFFF"/>
              </a:solidFill>
            </a:endParaRPr>
          </a:p>
        </p:txBody>
      </p:sp>
      <p:sp>
        <p:nvSpPr>
          <p:cNvPr id="7174"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a:defRPr/>
            </a:pPr>
            <a:endParaRPr lang="en-US">
              <a:solidFill>
                <a:srgbClr val="FFFFFF"/>
              </a:solidFill>
            </a:endParaRPr>
          </a:p>
        </p:txBody>
      </p:sp>
      <p:sp>
        <p:nvSpPr>
          <p:cNvPr id="7175"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fld id="{6409738D-C549-401F-B78D-A53939A65725}" type="slidenum">
              <a:rPr lang="en-GB">
                <a:solidFill>
                  <a:srgbClr val="FFFFFF"/>
                </a:solidFill>
              </a:rPr>
              <a:pPr>
                <a:defRPr/>
              </a:pPr>
              <a:t>‹#›</a:t>
            </a:fld>
            <a:endParaRPr lang="en-GB">
              <a:solidFill>
                <a:srgbClr val="FFFFFF"/>
              </a:solidFill>
            </a:endParaRPr>
          </a:p>
        </p:txBody>
      </p:sp>
      <p:pic>
        <p:nvPicPr>
          <p:cNvPr id="3080"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0" fontAlgn="base" hangingPunct="0">
        <a:spcBef>
          <a:spcPct val="0"/>
        </a:spcBef>
        <a:spcAft>
          <a:spcPct val="0"/>
        </a:spcAft>
        <a:defRPr sz="3000" b="1">
          <a:solidFill>
            <a:srgbClr val="006EBE"/>
          </a:solidFill>
          <a:latin typeface="+mj-lt"/>
          <a:ea typeface="+mj-ea"/>
          <a:cs typeface="+mj-cs"/>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mn-cs"/>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endParaRPr lang="en-GB">
              <a:solidFill>
                <a:srgbClr val="FFFFFF"/>
              </a:solidFill>
            </a:endParaRPr>
          </a:p>
        </p:txBody>
      </p:sp>
      <p:sp>
        <p:nvSpPr>
          <p:cNvPr id="7174"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a:defRPr/>
            </a:pPr>
            <a:endParaRPr lang="en-US">
              <a:solidFill>
                <a:srgbClr val="FFFFFF"/>
              </a:solidFill>
            </a:endParaRPr>
          </a:p>
        </p:txBody>
      </p:sp>
      <p:sp>
        <p:nvSpPr>
          <p:cNvPr id="7175"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fld id="{6409738D-C549-401F-B78D-A53939A65725}" type="slidenum">
              <a:rPr lang="en-GB">
                <a:solidFill>
                  <a:srgbClr val="FFFFFF"/>
                </a:solidFill>
              </a:rPr>
              <a:pPr>
                <a:defRPr/>
              </a:pPr>
              <a:t>‹#›</a:t>
            </a:fld>
            <a:endParaRPr lang="en-GB">
              <a:solidFill>
                <a:srgbClr val="FFFFFF"/>
              </a:solidFill>
            </a:endParaRPr>
          </a:p>
        </p:txBody>
      </p:sp>
      <p:pic>
        <p:nvPicPr>
          <p:cNvPr id="3080"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3000" b="1">
          <a:solidFill>
            <a:srgbClr val="006EBE"/>
          </a:solidFill>
          <a:latin typeface="+mj-lt"/>
          <a:ea typeface="+mj-ea"/>
          <a:cs typeface="+mj-cs"/>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mn-cs"/>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4850" y="271463"/>
            <a:ext cx="671195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5325" y="1752600"/>
            <a:ext cx="6721475" cy="406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100" name="Rectangle 4"/>
          <p:cNvSpPr>
            <a:spLocks noGrp="1" noChangeArrowheads="1"/>
          </p:cNvSpPr>
          <p:nvPr>
            <p:ph type="dt" sz="half" idx="2"/>
          </p:nvPr>
        </p:nvSpPr>
        <p:spPr bwMode="auto">
          <a:xfrm>
            <a:off x="7534275" y="6248400"/>
            <a:ext cx="881063"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en-US">
              <a:solidFill>
                <a:srgbClr val="68003F"/>
              </a:solidFill>
            </a:endParaRPr>
          </a:p>
        </p:txBody>
      </p:sp>
      <p:sp>
        <p:nvSpPr>
          <p:cNvPr id="4101" name="Rectangle 5"/>
          <p:cNvSpPr>
            <a:spLocks noGrp="1" noChangeArrowheads="1"/>
          </p:cNvSpPr>
          <p:nvPr>
            <p:ph type="ftr" sz="quarter" idx="3"/>
          </p:nvPr>
        </p:nvSpPr>
        <p:spPr bwMode="auto">
          <a:xfrm>
            <a:off x="4572000" y="62484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endParaRPr lang="en-US">
              <a:solidFill>
                <a:srgbClr val="68003F"/>
              </a:solidFill>
            </a:endParaRPr>
          </a:p>
        </p:txBody>
      </p:sp>
      <p:sp>
        <p:nvSpPr>
          <p:cNvPr id="4102" name="Rectangle 6"/>
          <p:cNvSpPr>
            <a:spLocks noGrp="1" noChangeArrowheads="1"/>
          </p:cNvSpPr>
          <p:nvPr>
            <p:ph type="sldNum" sz="quarter" idx="4"/>
          </p:nvPr>
        </p:nvSpPr>
        <p:spPr bwMode="auto">
          <a:xfrm>
            <a:off x="8458200" y="6248400"/>
            <a:ext cx="381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8746370D-4FDD-4C4E-B202-833A61E6676E}" type="slidenum">
              <a:rPr lang="en-US">
                <a:solidFill>
                  <a:srgbClr val="68003F"/>
                </a:solidFill>
              </a:rPr>
              <a:pPr>
                <a:defRPr/>
              </a:pPr>
              <a:t>‹#›</a:t>
            </a:fld>
            <a:endParaRPr lang="en-US">
              <a:solidFill>
                <a:srgbClr val="68003F"/>
              </a:solidFill>
            </a:endParaRPr>
          </a:p>
        </p:txBody>
      </p:sp>
      <p:pic>
        <p:nvPicPr>
          <p:cNvPr id="1031" name="Picture 7" descr="Slide_Master"/>
          <p:cNvPicPr>
            <a:picLocks noChangeAspect="1" noChangeArrowheads="1"/>
          </p:cNvPicPr>
          <p:nvPr/>
        </p:nvPicPr>
        <p:blipFill>
          <a:blip r:embed="rId13" cstate="print"/>
          <a:srcRect l="4131" t="1295" r="-180" b="3087"/>
          <a:stretch>
            <a:fillRect/>
          </a:stretch>
        </p:blipFill>
        <p:spPr bwMode="auto">
          <a:xfrm>
            <a:off x="0" y="0"/>
            <a:ext cx="1852613" cy="5856288"/>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srcRect/>
          <a:stretch>
            <a:fillRect/>
          </a:stretch>
        </p:blipFill>
        <p:spPr bwMode="auto">
          <a:xfrm>
            <a:off x="539750" y="5949950"/>
            <a:ext cx="1112838"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lnSpc>
          <a:spcPct val="90000"/>
        </a:lnSpc>
        <a:spcBef>
          <a:spcPct val="0"/>
        </a:spcBef>
        <a:spcAft>
          <a:spcPct val="0"/>
        </a:spcAft>
        <a:defRPr sz="3000" b="1">
          <a:solidFill>
            <a:srgbClr val="006EBE"/>
          </a:solidFill>
          <a:latin typeface="+mj-lt"/>
          <a:ea typeface="+mj-ea"/>
          <a:cs typeface="+mj-cs"/>
        </a:defRPr>
      </a:lvl1pPr>
      <a:lvl2pPr algn="l" rtl="0" eaLnBrk="0" fontAlgn="base" hangingPunct="0">
        <a:lnSpc>
          <a:spcPct val="90000"/>
        </a:lnSpc>
        <a:spcBef>
          <a:spcPct val="0"/>
        </a:spcBef>
        <a:spcAft>
          <a:spcPct val="0"/>
        </a:spcAft>
        <a:defRPr sz="3000" b="1">
          <a:solidFill>
            <a:srgbClr val="006EBE"/>
          </a:solidFill>
          <a:latin typeface="Arial Narrow" pitchFamily="34" charset="0"/>
        </a:defRPr>
      </a:lvl2pPr>
      <a:lvl3pPr algn="l" rtl="0" eaLnBrk="0" fontAlgn="base" hangingPunct="0">
        <a:lnSpc>
          <a:spcPct val="90000"/>
        </a:lnSpc>
        <a:spcBef>
          <a:spcPct val="0"/>
        </a:spcBef>
        <a:spcAft>
          <a:spcPct val="0"/>
        </a:spcAft>
        <a:defRPr sz="3000" b="1">
          <a:solidFill>
            <a:srgbClr val="006EBE"/>
          </a:solidFill>
          <a:latin typeface="Arial Narrow" pitchFamily="34" charset="0"/>
        </a:defRPr>
      </a:lvl3pPr>
      <a:lvl4pPr algn="l" rtl="0" eaLnBrk="0" fontAlgn="base" hangingPunct="0">
        <a:lnSpc>
          <a:spcPct val="90000"/>
        </a:lnSpc>
        <a:spcBef>
          <a:spcPct val="0"/>
        </a:spcBef>
        <a:spcAft>
          <a:spcPct val="0"/>
        </a:spcAft>
        <a:defRPr sz="3000" b="1">
          <a:solidFill>
            <a:srgbClr val="006EBE"/>
          </a:solidFill>
          <a:latin typeface="Arial Narrow" pitchFamily="34" charset="0"/>
        </a:defRPr>
      </a:lvl4pPr>
      <a:lvl5pPr algn="l" rtl="0" eaLnBrk="0" fontAlgn="base" hangingPunct="0">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marL="342900" indent="-342900" algn="l" rtl="0" eaLnBrk="0" fontAlgn="base" hangingPunct="0">
        <a:spcBef>
          <a:spcPct val="0"/>
        </a:spcBef>
        <a:spcAft>
          <a:spcPct val="80000"/>
        </a:spcAft>
        <a:buClr>
          <a:schemeClr val="hlink"/>
        </a:buClr>
        <a:buSzPct val="130000"/>
        <a:buFont typeface="Wingdings" pitchFamily="2" charset="2"/>
        <a:defRPr>
          <a:solidFill>
            <a:schemeClr val="tx1"/>
          </a:solidFill>
          <a:latin typeface="+mn-lt"/>
          <a:ea typeface="+mn-ea"/>
          <a:cs typeface="+mn-cs"/>
        </a:defRPr>
      </a:lvl1pPr>
      <a:lvl2pPr marL="474663"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2pPr>
      <a:lvl3pPr marL="957263" indent="-292100"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3pPr>
      <a:lvl4pPr marL="1430338" indent="-282575"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4pPr>
      <a:lvl5pPr marL="1905000"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lide_Master"/>
          <p:cNvPicPr>
            <a:picLocks noChangeAspect="1" noChangeArrowheads="1"/>
          </p:cNvPicPr>
          <p:nvPr/>
        </p:nvPicPr>
        <p:blipFill>
          <a:blip r:embed="rId13" cstate="print"/>
          <a:srcRect/>
          <a:stretch>
            <a:fillRect/>
          </a:stretch>
        </p:blipFill>
        <p:spPr bwMode="auto">
          <a:xfrm>
            <a:off x="2209800" y="6053138"/>
            <a:ext cx="6629400" cy="5334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685800" y="269875"/>
            <a:ext cx="777240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685800" y="1752600"/>
            <a:ext cx="7772400"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7535863" y="6248400"/>
            <a:ext cx="881062"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endParaRPr lang="en-GB">
              <a:solidFill>
                <a:srgbClr val="FFFFFF"/>
              </a:solidFill>
            </a:endParaRPr>
          </a:p>
        </p:txBody>
      </p:sp>
      <p:sp>
        <p:nvSpPr>
          <p:cNvPr id="7174" name="Rectangle 6"/>
          <p:cNvSpPr>
            <a:spLocks noGrp="1" noChangeArrowheads="1"/>
          </p:cNvSpPr>
          <p:nvPr>
            <p:ph type="ftr" sz="quarter" idx="3"/>
          </p:nvPr>
        </p:nvSpPr>
        <p:spPr bwMode="auto">
          <a:xfrm>
            <a:off x="4570413" y="6248400"/>
            <a:ext cx="2897187"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a:defRPr/>
            </a:pPr>
            <a:endParaRPr lang="en-US">
              <a:solidFill>
                <a:srgbClr val="FFFFFF"/>
              </a:solidFill>
            </a:endParaRPr>
          </a:p>
        </p:txBody>
      </p:sp>
      <p:sp>
        <p:nvSpPr>
          <p:cNvPr id="7175" name="Rectangle 7"/>
          <p:cNvSpPr>
            <a:spLocks noGrp="1" noChangeArrowheads="1"/>
          </p:cNvSpPr>
          <p:nvPr>
            <p:ph type="sldNum" sz="quarter" idx="4"/>
          </p:nvPr>
        </p:nvSpPr>
        <p:spPr bwMode="auto">
          <a:xfrm>
            <a:off x="8456613" y="6248400"/>
            <a:ext cx="381000" cy="306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ea typeface="+mn-ea"/>
              </a:defRPr>
            </a:lvl1pPr>
          </a:lstStyle>
          <a:p>
            <a:pPr>
              <a:defRPr/>
            </a:pPr>
            <a:fld id="{0B1E1F8E-6899-4074-877D-B5C4E35A28DD}" type="slidenum">
              <a:rPr lang="en-GB">
                <a:solidFill>
                  <a:srgbClr val="FFFFFF"/>
                </a:solidFill>
              </a:rPr>
              <a:pPr>
                <a:defRPr/>
              </a:pPr>
              <a:t>‹#›</a:t>
            </a:fld>
            <a:endParaRPr lang="en-GB">
              <a:solidFill>
                <a:srgbClr val="FFFFFF"/>
              </a:solidFill>
            </a:endParaRPr>
          </a:p>
        </p:txBody>
      </p:sp>
      <p:pic>
        <p:nvPicPr>
          <p:cNvPr id="2056" name="Picture 8"/>
          <p:cNvPicPr>
            <a:picLocks noChangeAspect="1" noChangeArrowheads="1"/>
          </p:cNvPicPr>
          <p:nvPr/>
        </p:nvPicPr>
        <p:blipFill>
          <a:blip r:embed="rId14" cstate="print"/>
          <a:srcRect/>
          <a:stretch>
            <a:fillRect/>
          </a:stretch>
        </p:blipFill>
        <p:spPr bwMode="auto">
          <a:xfrm>
            <a:off x="755650" y="6021388"/>
            <a:ext cx="93662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0" fontAlgn="base" hangingPunct="0">
        <a:spcBef>
          <a:spcPct val="0"/>
        </a:spcBef>
        <a:spcAft>
          <a:spcPct val="0"/>
        </a:spcAft>
        <a:defRPr sz="3000" b="1">
          <a:solidFill>
            <a:srgbClr val="006EBE"/>
          </a:solidFill>
          <a:latin typeface="+mj-lt"/>
          <a:ea typeface="+mj-ea"/>
          <a:cs typeface="+mj-cs"/>
        </a:defRPr>
      </a:lvl1pPr>
      <a:lvl2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2pPr>
      <a:lvl3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3pPr>
      <a:lvl4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4pPr>
      <a:lvl5pPr algn="l" rtl="0" eaLnBrk="0" fontAlgn="base" hangingPunct="0">
        <a:spcBef>
          <a:spcPct val="0"/>
        </a:spcBef>
        <a:spcAft>
          <a:spcPct val="0"/>
        </a:spcAft>
        <a:defRPr sz="3000" b="1">
          <a:solidFill>
            <a:srgbClr val="006EBE"/>
          </a:solidFill>
          <a:latin typeface="Arial Narrow" pitchFamily="34" charset="0"/>
          <a:ea typeface="ＭＳ Ｐゴシック" pitchFamily="-80" charset="-128"/>
        </a:defRPr>
      </a:lvl5pPr>
      <a:lvl6pPr marL="457200" algn="l" rtl="0" fontAlgn="base">
        <a:spcBef>
          <a:spcPct val="0"/>
        </a:spcBef>
        <a:spcAft>
          <a:spcPct val="0"/>
        </a:spcAft>
        <a:defRPr sz="3000" b="1">
          <a:solidFill>
            <a:srgbClr val="006EBE"/>
          </a:solidFill>
          <a:latin typeface="Arial Narrow" pitchFamily="34" charset="0"/>
          <a:ea typeface="ＭＳ Ｐゴシック" pitchFamily="-80" charset="-128"/>
        </a:defRPr>
      </a:lvl6pPr>
      <a:lvl7pPr marL="914400" algn="l" rtl="0" fontAlgn="base">
        <a:spcBef>
          <a:spcPct val="0"/>
        </a:spcBef>
        <a:spcAft>
          <a:spcPct val="0"/>
        </a:spcAft>
        <a:defRPr sz="3000" b="1">
          <a:solidFill>
            <a:srgbClr val="006EBE"/>
          </a:solidFill>
          <a:latin typeface="Arial Narrow" pitchFamily="34" charset="0"/>
          <a:ea typeface="ＭＳ Ｐゴシック" pitchFamily="-80" charset="-128"/>
        </a:defRPr>
      </a:lvl7pPr>
      <a:lvl8pPr marL="1371600" algn="l" rtl="0" fontAlgn="base">
        <a:spcBef>
          <a:spcPct val="0"/>
        </a:spcBef>
        <a:spcAft>
          <a:spcPct val="0"/>
        </a:spcAft>
        <a:defRPr sz="3000" b="1">
          <a:solidFill>
            <a:srgbClr val="006EBE"/>
          </a:solidFill>
          <a:latin typeface="Arial Narrow" pitchFamily="34" charset="0"/>
          <a:ea typeface="ＭＳ Ｐゴシック" pitchFamily="-80" charset="-128"/>
        </a:defRPr>
      </a:lvl8pPr>
      <a:lvl9pPr marL="1828800" algn="l" rtl="0" fontAlgn="base">
        <a:spcBef>
          <a:spcPct val="0"/>
        </a:spcBef>
        <a:spcAft>
          <a:spcPct val="0"/>
        </a:spcAft>
        <a:defRPr sz="3000" b="1">
          <a:solidFill>
            <a:srgbClr val="006EBE"/>
          </a:solidFill>
          <a:latin typeface="Arial Narrow" pitchFamily="34" charset="0"/>
          <a:ea typeface="ＭＳ Ｐゴシック" pitchFamily="-80" charset="-128"/>
        </a:defRPr>
      </a:lvl9pPr>
    </p:titleStyle>
    <p:bodyStyle>
      <a:lvl1pPr marL="342900" indent="-342900" algn="l" rtl="0" eaLnBrk="0" fontAlgn="base" hangingPunct="0">
        <a:spcBef>
          <a:spcPct val="0"/>
        </a:spcBef>
        <a:spcAft>
          <a:spcPct val="80000"/>
        </a:spcAft>
        <a:buSzPct val="85000"/>
        <a:defRPr>
          <a:solidFill>
            <a:schemeClr val="tx1"/>
          </a:solidFill>
          <a:latin typeface="+mn-lt"/>
          <a:ea typeface="+mn-ea"/>
          <a:cs typeface="+mn-cs"/>
        </a:defRPr>
      </a:lvl1pPr>
      <a:lvl2pPr marL="481013" indent="-290513" algn="l" rtl="0" eaLnBrk="0" fontAlgn="base" hangingPunct="0">
        <a:spcBef>
          <a:spcPct val="0"/>
        </a:spcBef>
        <a:spcAft>
          <a:spcPct val="80000"/>
        </a:spcAft>
        <a:buSzPct val="85000"/>
        <a:buBlip>
          <a:blip r:embed="rId15"/>
        </a:buBlip>
        <a:defRPr>
          <a:solidFill>
            <a:schemeClr val="tx1"/>
          </a:solidFill>
          <a:latin typeface="+mn-lt"/>
          <a:ea typeface="+mn-ea"/>
        </a:defRPr>
      </a:lvl2pPr>
      <a:lvl3pPr marL="952500" indent="-280988" algn="l" rtl="0" eaLnBrk="0" fontAlgn="base" hangingPunct="0">
        <a:spcBef>
          <a:spcPct val="0"/>
        </a:spcBef>
        <a:spcAft>
          <a:spcPct val="80000"/>
        </a:spcAft>
        <a:buSzPct val="85000"/>
        <a:buBlip>
          <a:blip r:embed="rId15"/>
        </a:buBlip>
        <a:defRPr>
          <a:solidFill>
            <a:schemeClr val="tx1"/>
          </a:solidFill>
          <a:latin typeface="+mn-lt"/>
          <a:ea typeface="+mn-ea"/>
        </a:defRPr>
      </a:lvl3pPr>
      <a:lvl4pPr marL="1433513" indent="-290513" algn="l" rtl="0" eaLnBrk="0" fontAlgn="base" hangingPunct="0">
        <a:spcBef>
          <a:spcPct val="0"/>
        </a:spcBef>
        <a:spcAft>
          <a:spcPct val="80000"/>
        </a:spcAft>
        <a:buSzPct val="85000"/>
        <a:buBlip>
          <a:blip r:embed="rId15"/>
        </a:buBlip>
        <a:defRPr>
          <a:solidFill>
            <a:schemeClr val="tx1"/>
          </a:solidFill>
          <a:latin typeface="+mn-lt"/>
          <a:ea typeface="+mn-ea"/>
        </a:defRPr>
      </a:lvl4pPr>
      <a:lvl5pPr marL="1905000" indent="-280988" algn="l" rtl="0" eaLnBrk="0" fontAlgn="base" hangingPunct="0">
        <a:spcBef>
          <a:spcPct val="0"/>
        </a:spcBef>
        <a:spcAft>
          <a:spcPct val="80000"/>
        </a:spcAft>
        <a:buSzPct val="85000"/>
        <a:buBlip>
          <a:blip r:embed="rId15"/>
        </a:buBlip>
        <a:defRPr>
          <a:solidFill>
            <a:schemeClr val="tx1"/>
          </a:solidFill>
          <a:latin typeface="+mn-lt"/>
          <a:ea typeface="+mn-ea"/>
        </a:defRPr>
      </a:lvl5pPr>
      <a:lvl6pPr marL="2362200" indent="-280988" algn="l" rtl="0" fontAlgn="base">
        <a:spcBef>
          <a:spcPct val="0"/>
        </a:spcBef>
        <a:spcAft>
          <a:spcPct val="80000"/>
        </a:spcAft>
        <a:buSzPct val="85000"/>
        <a:buBlip>
          <a:blip r:embed="rId15"/>
        </a:buBlip>
        <a:defRPr>
          <a:solidFill>
            <a:schemeClr val="tx1"/>
          </a:solidFill>
          <a:latin typeface="+mn-lt"/>
          <a:ea typeface="+mn-ea"/>
        </a:defRPr>
      </a:lvl6pPr>
      <a:lvl7pPr marL="2819400" indent="-280988" algn="l" rtl="0" fontAlgn="base">
        <a:spcBef>
          <a:spcPct val="0"/>
        </a:spcBef>
        <a:spcAft>
          <a:spcPct val="80000"/>
        </a:spcAft>
        <a:buSzPct val="85000"/>
        <a:buBlip>
          <a:blip r:embed="rId15"/>
        </a:buBlip>
        <a:defRPr>
          <a:solidFill>
            <a:schemeClr val="tx1"/>
          </a:solidFill>
          <a:latin typeface="+mn-lt"/>
          <a:ea typeface="+mn-ea"/>
        </a:defRPr>
      </a:lvl7pPr>
      <a:lvl8pPr marL="3276600" indent="-280988" algn="l" rtl="0" fontAlgn="base">
        <a:spcBef>
          <a:spcPct val="0"/>
        </a:spcBef>
        <a:spcAft>
          <a:spcPct val="80000"/>
        </a:spcAft>
        <a:buSzPct val="85000"/>
        <a:buBlip>
          <a:blip r:embed="rId15"/>
        </a:buBlip>
        <a:defRPr>
          <a:solidFill>
            <a:schemeClr val="tx1"/>
          </a:solidFill>
          <a:latin typeface="+mn-lt"/>
          <a:ea typeface="+mn-ea"/>
        </a:defRPr>
      </a:lvl8pPr>
      <a:lvl9pPr marL="3733800" indent="-280988" algn="l" rtl="0" fontAlgn="base">
        <a:spcBef>
          <a:spcPct val="0"/>
        </a:spcBef>
        <a:spcAft>
          <a:spcPct val="80000"/>
        </a:spcAft>
        <a:buSzPct val="85000"/>
        <a:buBlip>
          <a:blip r:embed="rId15"/>
        </a:buBlip>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4850" y="271463"/>
            <a:ext cx="671195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5325" y="1752600"/>
            <a:ext cx="6721475" cy="406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100" name="Rectangle 4"/>
          <p:cNvSpPr>
            <a:spLocks noGrp="1" noChangeArrowheads="1"/>
          </p:cNvSpPr>
          <p:nvPr>
            <p:ph type="dt" sz="half" idx="2"/>
          </p:nvPr>
        </p:nvSpPr>
        <p:spPr bwMode="auto">
          <a:xfrm>
            <a:off x="7534275" y="6248400"/>
            <a:ext cx="881063"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en-US">
              <a:solidFill>
                <a:srgbClr val="68003F"/>
              </a:solidFill>
            </a:endParaRPr>
          </a:p>
        </p:txBody>
      </p:sp>
      <p:sp>
        <p:nvSpPr>
          <p:cNvPr id="4101" name="Rectangle 5"/>
          <p:cNvSpPr>
            <a:spLocks noGrp="1" noChangeArrowheads="1"/>
          </p:cNvSpPr>
          <p:nvPr>
            <p:ph type="ftr" sz="quarter" idx="3"/>
          </p:nvPr>
        </p:nvSpPr>
        <p:spPr bwMode="auto">
          <a:xfrm>
            <a:off x="4572000" y="62484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endParaRPr lang="en-US">
              <a:solidFill>
                <a:srgbClr val="68003F"/>
              </a:solidFill>
            </a:endParaRPr>
          </a:p>
        </p:txBody>
      </p:sp>
      <p:sp>
        <p:nvSpPr>
          <p:cNvPr id="4102" name="Rectangle 6"/>
          <p:cNvSpPr>
            <a:spLocks noGrp="1" noChangeArrowheads="1"/>
          </p:cNvSpPr>
          <p:nvPr>
            <p:ph type="sldNum" sz="quarter" idx="4"/>
          </p:nvPr>
        </p:nvSpPr>
        <p:spPr bwMode="auto">
          <a:xfrm>
            <a:off x="8458200" y="6248400"/>
            <a:ext cx="381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8746370D-4FDD-4C4E-B202-833A61E6676E}" type="slidenum">
              <a:rPr lang="en-US">
                <a:solidFill>
                  <a:srgbClr val="68003F"/>
                </a:solidFill>
              </a:rPr>
              <a:pPr>
                <a:defRPr/>
              </a:pPr>
              <a:t>‹#›</a:t>
            </a:fld>
            <a:endParaRPr lang="en-US">
              <a:solidFill>
                <a:srgbClr val="68003F"/>
              </a:solidFill>
            </a:endParaRPr>
          </a:p>
        </p:txBody>
      </p:sp>
      <p:pic>
        <p:nvPicPr>
          <p:cNvPr id="1031" name="Picture 7" descr="Slide_Master"/>
          <p:cNvPicPr>
            <a:picLocks noChangeAspect="1" noChangeArrowheads="1"/>
          </p:cNvPicPr>
          <p:nvPr/>
        </p:nvPicPr>
        <p:blipFill>
          <a:blip r:embed="rId13" cstate="print"/>
          <a:srcRect l="4131" t="1295" r="-180" b="3087"/>
          <a:stretch>
            <a:fillRect/>
          </a:stretch>
        </p:blipFill>
        <p:spPr bwMode="auto">
          <a:xfrm>
            <a:off x="0" y="0"/>
            <a:ext cx="1852613" cy="5856288"/>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srcRect/>
          <a:stretch>
            <a:fillRect/>
          </a:stretch>
        </p:blipFill>
        <p:spPr bwMode="auto">
          <a:xfrm>
            <a:off x="539750" y="5949950"/>
            <a:ext cx="1112838"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lnSpc>
          <a:spcPct val="90000"/>
        </a:lnSpc>
        <a:spcBef>
          <a:spcPct val="0"/>
        </a:spcBef>
        <a:spcAft>
          <a:spcPct val="0"/>
        </a:spcAft>
        <a:defRPr sz="3000" b="1">
          <a:solidFill>
            <a:srgbClr val="006EBE"/>
          </a:solidFill>
          <a:latin typeface="+mj-lt"/>
          <a:ea typeface="+mj-ea"/>
          <a:cs typeface="+mj-cs"/>
        </a:defRPr>
      </a:lvl1pPr>
      <a:lvl2pPr algn="l" rtl="0" eaLnBrk="0" fontAlgn="base" hangingPunct="0">
        <a:lnSpc>
          <a:spcPct val="90000"/>
        </a:lnSpc>
        <a:spcBef>
          <a:spcPct val="0"/>
        </a:spcBef>
        <a:spcAft>
          <a:spcPct val="0"/>
        </a:spcAft>
        <a:defRPr sz="3000" b="1">
          <a:solidFill>
            <a:srgbClr val="006EBE"/>
          </a:solidFill>
          <a:latin typeface="Arial Narrow" pitchFamily="34" charset="0"/>
        </a:defRPr>
      </a:lvl2pPr>
      <a:lvl3pPr algn="l" rtl="0" eaLnBrk="0" fontAlgn="base" hangingPunct="0">
        <a:lnSpc>
          <a:spcPct val="90000"/>
        </a:lnSpc>
        <a:spcBef>
          <a:spcPct val="0"/>
        </a:spcBef>
        <a:spcAft>
          <a:spcPct val="0"/>
        </a:spcAft>
        <a:defRPr sz="3000" b="1">
          <a:solidFill>
            <a:srgbClr val="006EBE"/>
          </a:solidFill>
          <a:latin typeface="Arial Narrow" pitchFamily="34" charset="0"/>
        </a:defRPr>
      </a:lvl3pPr>
      <a:lvl4pPr algn="l" rtl="0" eaLnBrk="0" fontAlgn="base" hangingPunct="0">
        <a:lnSpc>
          <a:spcPct val="90000"/>
        </a:lnSpc>
        <a:spcBef>
          <a:spcPct val="0"/>
        </a:spcBef>
        <a:spcAft>
          <a:spcPct val="0"/>
        </a:spcAft>
        <a:defRPr sz="3000" b="1">
          <a:solidFill>
            <a:srgbClr val="006EBE"/>
          </a:solidFill>
          <a:latin typeface="Arial Narrow" pitchFamily="34" charset="0"/>
        </a:defRPr>
      </a:lvl4pPr>
      <a:lvl5pPr algn="l" rtl="0" eaLnBrk="0" fontAlgn="base" hangingPunct="0">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marL="342900" indent="-342900" algn="l" rtl="0" eaLnBrk="0" fontAlgn="base" hangingPunct="0">
        <a:spcBef>
          <a:spcPct val="0"/>
        </a:spcBef>
        <a:spcAft>
          <a:spcPct val="80000"/>
        </a:spcAft>
        <a:buClr>
          <a:schemeClr val="hlink"/>
        </a:buClr>
        <a:buSzPct val="130000"/>
        <a:buFont typeface="Wingdings" pitchFamily="2" charset="2"/>
        <a:defRPr>
          <a:solidFill>
            <a:schemeClr val="tx1"/>
          </a:solidFill>
          <a:latin typeface="+mn-lt"/>
          <a:ea typeface="+mn-ea"/>
          <a:cs typeface="+mn-cs"/>
        </a:defRPr>
      </a:lvl1pPr>
      <a:lvl2pPr marL="474663"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2pPr>
      <a:lvl3pPr marL="957263" indent="-292100"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3pPr>
      <a:lvl4pPr marL="1430338" indent="-282575"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4pPr>
      <a:lvl5pPr marL="1905000"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4850" y="271463"/>
            <a:ext cx="6711950" cy="1235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5325" y="1752600"/>
            <a:ext cx="6721475" cy="406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100" name="Rectangle 4"/>
          <p:cNvSpPr>
            <a:spLocks noGrp="1" noChangeArrowheads="1"/>
          </p:cNvSpPr>
          <p:nvPr>
            <p:ph type="dt" sz="half" idx="2"/>
          </p:nvPr>
        </p:nvSpPr>
        <p:spPr bwMode="auto">
          <a:xfrm>
            <a:off x="7534275" y="6248400"/>
            <a:ext cx="881063"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defRPr/>
            </a:pPr>
            <a:endParaRPr lang="en-US">
              <a:solidFill>
                <a:srgbClr val="68003F"/>
              </a:solidFill>
            </a:endParaRPr>
          </a:p>
        </p:txBody>
      </p:sp>
      <p:sp>
        <p:nvSpPr>
          <p:cNvPr id="4101" name="Rectangle 5"/>
          <p:cNvSpPr>
            <a:spLocks noGrp="1" noChangeArrowheads="1"/>
          </p:cNvSpPr>
          <p:nvPr>
            <p:ph type="ftr" sz="quarter" idx="3"/>
          </p:nvPr>
        </p:nvSpPr>
        <p:spPr bwMode="auto">
          <a:xfrm>
            <a:off x="4572000" y="62484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endParaRPr lang="en-US">
              <a:solidFill>
                <a:srgbClr val="68003F"/>
              </a:solidFill>
            </a:endParaRPr>
          </a:p>
        </p:txBody>
      </p:sp>
      <p:sp>
        <p:nvSpPr>
          <p:cNvPr id="4102" name="Rectangle 6"/>
          <p:cNvSpPr>
            <a:spLocks noGrp="1" noChangeArrowheads="1"/>
          </p:cNvSpPr>
          <p:nvPr>
            <p:ph type="sldNum" sz="quarter" idx="4"/>
          </p:nvPr>
        </p:nvSpPr>
        <p:spPr bwMode="auto">
          <a:xfrm>
            <a:off x="8458200" y="6248400"/>
            <a:ext cx="381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pPr>
              <a:defRPr/>
            </a:pPr>
            <a:fld id="{8746370D-4FDD-4C4E-B202-833A61E6676E}" type="slidenum">
              <a:rPr lang="en-US">
                <a:solidFill>
                  <a:srgbClr val="68003F"/>
                </a:solidFill>
              </a:rPr>
              <a:pPr>
                <a:defRPr/>
              </a:pPr>
              <a:t>‹#›</a:t>
            </a:fld>
            <a:endParaRPr lang="en-US">
              <a:solidFill>
                <a:srgbClr val="68003F"/>
              </a:solidFill>
            </a:endParaRPr>
          </a:p>
        </p:txBody>
      </p:sp>
      <p:pic>
        <p:nvPicPr>
          <p:cNvPr id="1031" name="Picture 7" descr="Slide_Master"/>
          <p:cNvPicPr>
            <a:picLocks noChangeAspect="1" noChangeArrowheads="1"/>
          </p:cNvPicPr>
          <p:nvPr/>
        </p:nvPicPr>
        <p:blipFill>
          <a:blip r:embed="rId13" cstate="print"/>
          <a:srcRect l="4131" t="1295" r="-180" b="3087"/>
          <a:stretch>
            <a:fillRect/>
          </a:stretch>
        </p:blipFill>
        <p:spPr bwMode="auto">
          <a:xfrm>
            <a:off x="0" y="0"/>
            <a:ext cx="1852613" cy="5856288"/>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srcRect/>
          <a:stretch>
            <a:fillRect/>
          </a:stretch>
        </p:blipFill>
        <p:spPr bwMode="auto">
          <a:xfrm>
            <a:off x="539750" y="5949950"/>
            <a:ext cx="1112838"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rtl="0" eaLnBrk="0" fontAlgn="base" hangingPunct="0">
        <a:lnSpc>
          <a:spcPct val="90000"/>
        </a:lnSpc>
        <a:spcBef>
          <a:spcPct val="0"/>
        </a:spcBef>
        <a:spcAft>
          <a:spcPct val="0"/>
        </a:spcAft>
        <a:defRPr sz="3000" b="1">
          <a:solidFill>
            <a:srgbClr val="006EBE"/>
          </a:solidFill>
          <a:latin typeface="+mj-lt"/>
          <a:ea typeface="+mj-ea"/>
          <a:cs typeface="+mj-cs"/>
        </a:defRPr>
      </a:lvl1pPr>
      <a:lvl2pPr algn="l" rtl="0" eaLnBrk="0" fontAlgn="base" hangingPunct="0">
        <a:lnSpc>
          <a:spcPct val="90000"/>
        </a:lnSpc>
        <a:spcBef>
          <a:spcPct val="0"/>
        </a:spcBef>
        <a:spcAft>
          <a:spcPct val="0"/>
        </a:spcAft>
        <a:defRPr sz="3000" b="1">
          <a:solidFill>
            <a:srgbClr val="006EBE"/>
          </a:solidFill>
          <a:latin typeface="Arial Narrow" pitchFamily="34" charset="0"/>
        </a:defRPr>
      </a:lvl2pPr>
      <a:lvl3pPr algn="l" rtl="0" eaLnBrk="0" fontAlgn="base" hangingPunct="0">
        <a:lnSpc>
          <a:spcPct val="90000"/>
        </a:lnSpc>
        <a:spcBef>
          <a:spcPct val="0"/>
        </a:spcBef>
        <a:spcAft>
          <a:spcPct val="0"/>
        </a:spcAft>
        <a:defRPr sz="3000" b="1">
          <a:solidFill>
            <a:srgbClr val="006EBE"/>
          </a:solidFill>
          <a:latin typeface="Arial Narrow" pitchFamily="34" charset="0"/>
        </a:defRPr>
      </a:lvl3pPr>
      <a:lvl4pPr algn="l" rtl="0" eaLnBrk="0" fontAlgn="base" hangingPunct="0">
        <a:lnSpc>
          <a:spcPct val="90000"/>
        </a:lnSpc>
        <a:spcBef>
          <a:spcPct val="0"/>
        </a:spcBef>
        <a:spcAft>
          <a:spcPct val="0"/>
        </a:spcAft>
        <a:defRPr sz="3000" b="1">
          <a:solidFill>
            <a:srgbClr val="006EBE"/>
          </a:solidFill>
          <a:latin typeface="Arial Narrow" pitchFamily="34" charset="0"/>
        </a:defRPr>
      </a:lvl4pPr>
      <a:lvl5pPr algn="l" rtl="0" eaLnBrk="0" fontAlgn="base" hangingPunct="0">
        <a:lnSpc>
          <a:spcPct val="90000"/>
        </a:lnSpc>
        <a:spcBef>
          <a:spcPct val="0"/>
        </a:spcBef>
        <a:spcAft>
          <a:spcPct val="0"/>
        </a:spcAft>
        <a:defRPr sz="3000" b="1">
          <a:solidFill>
            <a:srgbClr val="006EBE"/>
          </a:solidFill>
          <a:latin typeface="Arial Narrow" pitchFamily="34" charset="0"/>
        </a:defRPr>
      </a:lvl5pPr>
      <a:lvl6pPr marL="457200" algn="l" rtl="0" fontAlgn="base">
        <a:lnSpc>
          <a:spcPct val="90000"/>
        </a:lnSpc>
        <a:spcBef>
          <a:spcPct val="0"/>
        </a:spcBef>
        <a:spcAft>
          <a:spcPct val="0"/>
        </a:spcAft>
        <a:defRPr sz="3000" b="1">
          <a:solidFill>
            <a:srgbClr val="006EBE"/>
          </a:solidFill>
          <a:latin typeface="Arial Narrow" pitchFamily="34" charset="0"/>
        </a:defRPr>
      </a:lvl6pPr>
      <a:lvl7pPr marL="914400" algn="l" rtl="0" fontAlgn="base">
        <a:lnSpc>
          <a:spcPct val="90000"/>
        </a:lnSpc>
        <a:spcBef>
          <a:spcPct val="0"/>
        </a:spcBef>
        <a:spcAft>
          <a:spcPct val="0"/>
        </a:spcAft>
        <a:defRPr sz="3000" b="1">
          <a:solidFill>
            <a:srgbClr val="006EBE"/>
          </a:solidFill>
          <a:latin typeface="Arial Narrow" pitchFamily="34" charset="0"/>
        </a:defRPr>
      </a:lvl7pPr>
      <a:lvl8pPr marL="1371600" algn="l" rtl="0" fontAlgn="base">
        <a:lnSpc>
          <a:spcPct val="90000"/>
        </a:lnSpc>
        <a:spcBef>
          <a:spcPct val="0"/>
        </a:spcBef>
        <a:spcAft>
          <a:spcPct val="0"/>
        </a:spcAft>
        <a:defRPr sz="3000" b="1">
          <a:solidFill>
            <a:srgbClr val="006EBE"/>
          </a:solidFill>
          <a:latin typeface="Arial Narrow" pitchFamily="34" charset="0"/>
        </a:defRPr>
      </a:lvl8pPr>
      <a:lvl9pPr marL="1828800" algn="l" rtl="0" fontAlgn="base">
        <a:lnSpc>
          <a:spcPct val="90000"/>
        </a:lnSpc>
        <a:spcBef>
          <a:spcPct val="0"/>
        </a:spcBef>
        <a:spcAft>
          <a:spcPct val="0"/>
        </a:spcAft>
        <a:defRPr sz="3000" b="1">
          <a:solidFill>
            <a:srgbClr val="006EBE"/>
          </a:solidFill>
          <a:latin typeface="Arial Narrow" pitchFamily="34" charset="0"/>
        </a:defRPr>
      </a:lvl9pPr>
    </p:titleStyle>
    <p:bodyStyle>
      <a:lvl1pPr marL="342900" indent="-342900" algn="l" rtl="0" eaLnBrk="0" fontAlgn="base" hangingPunct="0">
        <a:spcBef>
          <a:spcPct val="0"/>
        </a:spcBef>
        <a:spcAft>
          <a:spcPct val="80000"/>
        </a:spcAft>
        <a:buClr>
          <a:schemeClr val="hlink"/>
        </a:buClr>
        <a:buSzPct val="130000"/>
        <a:buFont typeface="Wingdings" pitchFamily="2" charset="2"/>
        <a:defRPr>
          <a:solidFill>
            <a:schemeClr val="tx1"/>
          </a:solidFill>
          <a:latin typeface="+mn-lt"/>
          <a:ea typeface="+mn-ea"/>
          <a:cs typeface="+mn-cs"/>
        </a:defRPr>
      </a:lvl1pPr>
      <a:lvl2pPr marL="474663"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2pPr>
      <a:lvl3pPr marL="957263" indent="-292100"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3pPr>
      <a:lvl4pPr marL="1430338" indent="-282575"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4pPr>
      <a:lvl5pPr marL="1905000" indent="-284163" algn="l" rtl="0" eaLnBrk="0" fontAlgn="base" hangingPunct="0">
        <a:spcBef>
          <a:spcPct val="0"/>
        </a:spcBef>
        <a:spcAft>
          <a:spcPct val="80000"/>
        </a:spcAft>
        <a:buClr>
          <a:schemeClr val="tx2"/>
        </a:buClr>
        <a:buSzPct val="85000"/>
        <a:buFont typeface="Times" pitchFamily="18" charset="0"/>
        <a:buBlip>
          <a:blip r:embed="rId15"/>
        </a:buBlip>
        <a:defRPr>
          <a:solidFill>
            <a:schemeClr val="tx1"/>
          </a:solidFill>
          <a:latin typeface="+mn-lt"/>
        </a:defRPr>
      </a:lvl5pPr>
      <a:lvl6pPr marL="23622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6pPr>
      <a:lvl7pPr marL="28194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7pPr>
      <a:lvl8pPr marL="32766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8pPr>
      <a:lvl9pPr marL="3733800" indent="-284163" algn="l" rtl="0" fontAlgn="base">
        <a:spcBef>
          <a:spcPct val="0"/>
        </a:spcBef>
        <a:spcAft>
          <a:spcPct val="80000"/>
        </a:spcAft>
        <a:buClr>
          <a:schemeClr val="tx2"/>
        </a:buClr>
        <a:buSzPct val="85000"/>
        <a:buFont typeface="Times" pitchFamily="18" charset="0"/>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lb.com/" TargetMode="External"/><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www.dstl.gov.uk/" TargetMode="External"/><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80.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80.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80.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hyperlink" Target="http://www.rcuk.ac.uk/research/Pages/Eligibilityforrcs.aspx" TargetMode="External"/><Relationship Id="rId1" Type="http://schemas.openxmlformats.org/officeDocument/2006/relationships/slideLayout" Target="../slideLayouts/slideLayout80.xm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image" Target="../media/image8.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80.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0.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14282" y="2133589"/>
            <a:ext cx="8523318" cy="1152535"/>
          </a:xfrm>
        </p:spPr>
        <p:txBody>
          <a:bodyPr/>
          <a:lstStyle/>
          <a:p>
            <a:pPr eaLnBrk="1" hangingPunct="1"/>
            <a:r>
              <a:rPr lang="en-GB" sz="4800" dirty="0" smtClean="0"/>
              <a:t>Autonomous &amp; Intelligent Systems</a:t>
            </a:r>
          </a:p>
        </p:txBody>
      </p:sp>
      <p:sp>
        <p:nvSpPr>
          <p:cNvPr id="4099" name="Rectangle 3"/>
          <p:cNvSpPr>
            <a:spLocks noGrp="1" noChangeArrowheads="1"/>
          </p:cNvSpPr>
          <p:nvPr>
            <p:ph type="subTitle" idx="1"/>
          </p:nvPr>
        </p:nvSpPr>
        <p:spPr>
          <a:xfrm>
            <a:off x="1371600" y="1785926"/>
            <a:ext cx="7358063" cy="411314"/>
          </a:xfrm>
        </p:spPr>
        <p:txBody>
          <a:bodyPr/>
          <a:lstStyle/>
          <a:p>
            <a:pPr marL="0" indent="0" eaLnBrk="1" hangingPunct="1"/>
            <a:r>
              <a:rPr lang="en-GB" dirty="0" smtClean="0"/>
              <a:t>ENGINEERING AND PHYSICAL SCIENCES RESEARCH COUNCIL</a:t>
            </a:r>
          </a:p>
        </p:txBody>
      </p:sp>
      <p:sp>
        <p:nvSpPr>
          <p:cNvPr id="5" name="Rectangle 4"/>
          <p:cNvSpPr>
            <a:spLocks noChangeArrowheads="1"/>
          </p:cNvSpPr>
          <p:nvPr/>
        </p:nvSpPr>
        <p:spPr bwMode="auto">
          <a:xfrm>
            <a:off x="2000232" y="5857868"/>
            <a:ext cx="6858048" cy="1000132"/>
          </a:xfrm>
          <a:prstGeom prst="rect">
            <a:avLst/>
          </a:prstGeom>
          <a:noFill/>
          <a:ln w="9525">
            <a:noFill/>
            <a:miter lim="800000"/>
            <a:headEnd/>
            <a:tailEnd/>
          </a:ln>
          <a:effectLst/>
        </p:spPr>
        <p:txBody>
          <a:bodyPr wrap="none" lIns="0" tIns="0" rIns="0" bIns="0"/>
          <a:lstStyle/>
          <a:p>
            <a:pPr algn="r" eaLnBrk="1" hangingPunct="1">
              <a:spcAft>
                <a:spcPts val="300"/>
              </a:spcAft>
              <a:buClr>
                <a:schemeClr val="hlink"/>
              </a:buClr>
              <a:buSzPct val="130000"/>
              <a:buFont typeface="Wingdings" pitchFamily="2" charset="2"/>
              <a:buNone/>
            </a:pPr>
            <a:r>
              <a:rPr lang="en-US" sz="2000" dirty="0" smtClean="0">
                <a:solidFill>
                  <a:schemeClr val="accent1"/>
                </a:solidFill>
                <a:latin typeface="Arial Narrow" pitchFamily="34" charset="0"/>
              </a:rPr>
              <a:t>Dr Simon Crook (Senior Manager, Aerospace, </a:t>
            </a:r>
            <a:r>
              <a:rPr lang="en-US" sz="2000" dirty="0" err="1" smtClean="0">
                <a:solidFill>
                  <a:schemeClr val="accent1"/>
                </a:solidFill>
                <a:latin typeface="Arial Narrow" pitchFamily="34" charset="0"/>
              </a:rPr>
              <a:t>Defence</a:t>
            </a:r>
            <a:r>
              <a:rPr lang="en-US" sz="2000" dirty="0" smtClean="0">
                <a:solidFill>
                  <a:schemeClr val="accent1"/>
                </a:solidFill>
                <a:latin typeface="Arial Narrow" pitchFamily="34" charset="0"/>
              </a:rPr>
              <a:t> &amp; Marine)</a:t>
            </a:r>
          </a:p>
        </p:txBody>
      </p:sp>
      <p:grpSp>
        <p:nvGrpSpPr>
          <p:cNvPr id="11" name="Group 10"/>
          <p:cNvGrpSpPr/>
          <p:nvPr/>
        </p:nvGrpSpPr>
        <p:grpSpPr>
          <a:xfrm>
            <a:off x="214282" y="293785"/>
            <a:ext cx="8715426" cy="634885"/>
            <a:chOff x="0" y="428604"/>
            <a:chExt cx="8929708" cy="561975"/>
          </a:xfrm>
        </p:grpSpPr>
        <p:pic>
          <p:nvPicPr>
            <p:cNvPr id="2050" name="Picture 2"/>
            <p:cNvPicPr>
              <a:picLocks noChangeAspect="1" noChangeArrowheads="1"/>
            </p:cNvPicPr>
            <p:nvPr/>
          </p:nvPicPr>
          <p:blipFill>
            <a:blip r:embed="rId3" cstate="print"/>
            <a:srcRect/>
            <a:stretch>
              <a:fillRect/>
            </a:stretch>
          </p:blipFill>
          <p:spPr bwMode="auto">
            <a:xfrm>
              <a:off x="0" y="571480"/>
              <a:ext cx="1536989" cy="235069"/>
            </a:xfrm>
            <a:prstGeom prst="rect">
              <a:avLst/>
            </a:prstGeom>
            <a:noFill/>
            <a:ln w="9525">
              <a:noFill/>
              <a:miter lim="800000"/>
              <a:headEnd/>
              <a:tailEnd/>
            </a:ln>
            <a:effectLst/>
          </p:spPr>
        </p:pic>
        <p:pic>
          <p:nvPicPr>
            <p:cNvPr id="2051" name="Picture 3" descr="Sellafield Logo"/>
            <p:cNvPicPr>
              <a:picLocks noChangeAspect="1" noChangeArrowheads="1"/>
            </p:cNvPicPr>
            <p:nvPr/>
          </p:nvPicPr>
          <p:blipFill>
            <a:blip r:embed="rId4" cstate="print"/>
            <a:srcRect/>
            <a:stretch>
              <a:fillRect/>
            </a:stretch>
          </p:blipFill>
          <p:spPr bwMode="auto">
            <a:xfrm>
              <a:off x="2854582" y="485561"/>
              <a:ext cx="1671860" cy="306507"/>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500958" y="500042"/>
              <a:ext cx="1428750" cy="314325"/>
            </a:xfrm>
            <a:prstGeom prst="rect">
              <a:avLst/>
            </a:prstGeom>
            <a:noFill/>
            <a:ln w="9525">
              <a:noFill/>
              <a:miter lim="800000"/>
              <a:headEnd/>
              <a:tailEnd/>
            </a:ln>
          </p:spPr>
        </p:pic>
        <p:pic>
          <p:nvPicPr>
            <p:cNvPr id="2053" name="topBanner_logoImage" descr="NetworkRail Home"/>
            <p:cNvPicPr>
              <a:picLocks noChangeAspect="1" noChangeArrowheads="1"/>
            </p:cNvPicPr>
            <p:nvPr/>
          </p:nvPicPr>
          <p:blipFill>
            <a:blip r:embed="rId6" cstate="print"/>
            <a:srcRect/>
            <a:stretch>
              <a:fillRect/>
            </a:stretch>
          </p:blipFill>
          <p:spPr bwMode="auto">
            <a:xfrm>
              <a:off x="4538054" y="428604"/>
              <a:ext cx="1162658" cy="561975"/>
            </a:xfrm>
            <a:prstGeom prst="rect">
              <a:avLst/>
            </a:prstGeom>
            <a:noFill/>
            <a:ln w="9525">
              <a:noFill/>
              <a:miter lim="800000"/>
              <a:headEnd/>
              <a:tailEnd/>
            </a:ln>
          </p:spPr>
        </p:pic>
        <p:pic>
          <p:nvPicPr>
            <p:cNvPr id="2054" name="Picture 6" descr="SciSys Home"/>
            <p:cNvPicPr>
              <a:picLocks noChangeAspect="1" noChangeArrowheads="1"/>
            </p:cNvPicPr>
            <p:nvPr/>
          </p:nvPicPr>
          <p:blipFill>
            <a:blip r:embed="rId7" cstate="print"/>
            <a:srcRect/>
            <a:stretch>
              <a:fillRect/>
            </a:stretch>
          </p:blipFill>
          <p:spPr bwMode="auto">
            <a:xfrm>
              <a:off x="5715008" y="500042"/>
              <a:ext cx="1771650" cy="314325"/>
            </a:xfrm>
            <a:prstGeom prst="rect">
              <a:avLst/>
            </a:prstGeom>
            <a:noFill/>
            <a:ln w="9525">
              <a:noFill/>
              <a:miter lim="800000"/>
              <a:headEnd/>
              <a:tailEnd/>
            </a:ln>
          </p:spPr>
        </p:pic>
      </p:grpSp>
      <p:pic>
        <p:nvPicPr>
          <p:cNvPr id="13314" name="Picture 2" descr="Schlumberger">
            <a:hlinkClick r:id="rId8"/>
          </p:cNvPr>
          <p:cNvPicPr>
            <a:picLocks noChangeAspect="1" noChangeArrowheads="1"/>
          </p:cNvPicPr>
          <p:nvPr/>
        </p:nvPicPr>
        <p:blipFill>
          <a:blip r:embed="rId9" cstate="print"/>
          <a:srcRect/>
          <a:stretch>
            <a:fillRect/>
          </a:stretch>
        </p:blipFill>
        <p:spPr bwMode="auto">
          <a:xfrm>
            <a:off x="1714480" y="214290"/>
            <a:ext cx="1285884" cy="642942"/>
          </a:xfrm>
          <a:prstGeom prst="rect">
            <a:avLst/>
          </a:prstGeom>
          <a:noFill/>
        </p:spPr>
      </p:pic>
      <p:pic>
        <p:nvPicPr>
          <p:cNvPr id="13316" name="Picture 4" descr="UK Space Agency logo"/>
          <p:cNvPicPr>
            <a:picLocks noChangeAspect="1" noChangeArrowheads="1"/>
          </p:cNvPicPr>
          <p:nvPr/>
        </p:nvPicPr>
        <p:blipFill>
          <a:blip r:embed="rId10" cstate="print"/>
          <a:srcRect/>
          <a:stretch>
            <a:fillRect/>
          </a:stretch>
        </p:blipFill>
        <p:spPr bwMode="auto">
          <a:xfrm>
            <a:off x="7991475" y="857232"/>
            <a:ext cx="857255" cy="857256"/>
          </a:xfrm>
          <a:prstGeom prst="rect">
            <a:avLst/>
          </a:prstGeom>
          <a:noFill/>
        </p:spPr>
      </p:pic>
      <p:pic>
        <p:nvPicPr>
          <p:cNvPr id="13318" name="Picture 6" descr="DSTL">
            <a:hlinkClick r:id="rId11"/>
          </p:cNvPr>
          <p:cNvPicPr>
            <a:picLocks noChangeAspect="1" noChangeArrowheads="1"/>
          </p:cNvPicPr>
          <p:nvPr/>
        </p:nvPicPr>
        <p:blipFill>
          <a:blip r:embed="rId12" cstate="print"/>
          <a:srcRect/>
          <a:stretch>
            <a:fillRect/>
          </a:stretch>
        </p:blipFill>
        <p:spPr bwMode="auto">
          <a:xfrm>
            <a:off x="214282" y="928670"/>
            <a:ext cx="1071570" cy="500066"/>
          </a:xfrm>
          <a:prstGeom prst="rect">
            <a:avLst/>
          </a:prstGeom>
          <a:solidFill>
            <a:schemeClr val="accent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54" y="2714620"/>
            <a:ext cx="4286280" cy="571504"/>
          </a:xfrm>
        </p:spPr>
        <p:txBody>
          <a:bodyPr/>
          <a:lstStyle/>
          <a:p>
            <a:r>
              <a:rPr lang="en-GB" dirty="0" smtClean="0"/>
              <a:t>Questions?</a:t>
            </a:r>
            <a:endParaRPr lang="en-GB" dirty="0"/>
          </a:p>
        </p:txBody>
      </p:sp>
      <p:grpSp>
        <p:nvGrpSpPr>
          <p:cNvPr id="4" name="Group 3"/>
          <p:cNvGrpSpPr/>
          <p:nvPr/>
        </p:nvGrpSpPr>
        <p:grpSpPr>
          <a:xfrm>
            <a:off x="0" y="357166"/>
            <a:ext cx="8929708" cy="633413"/>
            <a:chOff x="0" y="357166"/>
            <a:chExt cx="8929708" cy="633413"/>
          </a:xfrm>
        </p:grpSpPr>
        <p:pic>
          <p:nvPicPr>
            <p:cNvPr id="5" name="Picture 2"/>
            <p:cNvPicPr>
              <a:picLocks noChangeAspect="1" noChangeArrowheads="1"/>
            </p:cNvPicPr>
            <p:nvPr/>
          </p:nvPicPr>
          <p:blipFill>
            <a:blip r:embed="rId2" cstate="print"/>
            <a:srcRect/>
            <a:stretch>
              <a:fillRect/>
            </a:stretch>
          </p:blipFill>
          <p:spPr bwMode="auto">
            <a:xfrm>
              <a:off x="0" y="571480"/>
              <a:ext cx="1619250" cy="247650"/>
            </a:xfrm>
            <a:prstGeom prst="rect">
              <a:avLst/>
            </a:prstGeom>
            <a:noFill/>
            <a:ln w="9525">
              <a:noFill/>
              <a:miter lim="800000"/>
              <a:headEnd/>
              <a:tailEnd/>
            </a:ln>
            <a:effectLst/>
          </p:spPr>
        </p:pic>
        <p:pic>
          <p:nvPicPr>
            <p:cNvPr id="6" name="Picture 3" descr="Sellafield Logo"/>
            <p:cNvPicPr>
              <a:picLocks noChangeAspect="1" noChangeArrowheads="1"/>
            </p:cNvPicPr>
            <p:nvPr/>
          </p:nvPicPr>
          <p:blipFill>
            <a:blip r:embed="rId3" cstate="print"/>
            <a:srcRect/>
            <a:stretch>
              <a:fillRect/>
            </a:stretch>
          </p:blipFill>
          <p:spPr bwMode="auto">
            <a:xfrm>
              <a:off x="2643174" y="500042"/>
              <a:ext cx="1714500" cy="31432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500958" y="500042"/>
              <a:ext cx="1428750" cy="314325"/>
            </a:xfrm>
            <a:prstGeom prst="rect">
              <a:avLst/>
            </a:prstGeom>
            <a:noFill/>
            <a:ln w="9525">
              <a:noFill/>
              <a:miter lim="800000"/>
              <a:headEnd/>
              <a:tailEnd/>
            </a:ln>
          </p:spPr>
        </p:pic>
        <p:pic>
          <p:nvPicPr>
            <p:cNvPr id="8" name="topBanner_logoImage" descr="NetworkRail Home"/>
            <p:cNvPicPr>
              <a:picLocks noChangeAspect="1" noChangeArrowheads="1"/>
            </p:cNvPicPr>
            <p:nvPr/>
          </p:nvPicPr>
          <p:blipFill>
            <a:blip r:embed="rId5" cstate="print"/>
            <a:srcRect/>
            <a:stretch>
              <a:fillRect/>
            </a:stretch>
          </p:blipFill>
          <p:spPr bwMode="auto">
            <a:xfrm>
              <a:off x="4357686" y="428604"/>
              <a:ext cx="1343025" cy="561975"/>
            </a:xfrm>
            <a:prstGeom prst="rect">
              <a:avLst/>
            </a:prstGeom>
            <a:noFill/>
            <a:ln w="9525">
              <a:noFill/>
              <a:miter lim="800000"/>
              <a:headEnd/>
              <a:tailEnd/>
            </a:ln>
          </p:spPr>
        </p:pic>
        <p:pic>
          <p:nvPicPr>
            <p:cNvPr id="9" name="Picture 6" descr="SciSys Home"/>
            <p:cNvPicPr>
              <a:picLocks noChangeAspect="1" noChangeArrowheads="1"/>
            </p:cNvPicPr>
            <p:nvPr/>
          </p:nvPicPr>
          <p:blipFill>
            <a:blip r:embed="rId6" cstate="print"/>
            <a:srcRect/>
            <a:stretch>
              <a:fillRect/>
            </a:stretch>
          </p:blipFill>
          <p:spPr bwMode="auto">
            <a:xfrm>
              <a:off x="5715008" y="500042"/>
              <a:ext cx="1771650" cy="314325"/>
            </a:xfrm>
            <a:prstGeom prst="rect">
              <a:avLst/>
            </a:prstGeom>
            <a:noFill/>
            <a:ln w="9525">
              <a:noFill/>
              <a:miter lim="800000"/>
              <a:headEnd/>
              <a:tailEnd/>
            </a:ln>
          </p:spPr>
        </p:pic>
        <p:pic>
          <p:nvPicPr>
            <p:cNvPr id="10" name="Picture 7" descr="The Cisco logo"/>
            <p:cNvPicPr>
              <a:picLocks noChangeAspect="1" noChangeArrowheads="1"/>
            </p:cNvPicPr>
            <p:nvPr/>
          </p:nvPicPr>
          <p:blipFill>
            <a:blip r:embed="rId7" cstate="print"/>
            <a:srcRect/>
            <a:stretch>
              <a:fillRect/>
            </a:stretch>
          </p:blipFill>
          <p:spPr bwMode="auto">
            <a:xfrm>
              <a:off x="1643042" y="357166"/>
              <a:ext cx="933450" cy="619125"/>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sz="2000" dirty="0" smtClean="0"/>
              <a:t>Autonomous and intelligent systems which are capable of independent action in dynamic, unpredictable environments are a challenge in a number of scenarios. </a:t>
            </a:r>
          </a:p>
          <a:p>
            <a:pPr>
              <a:buFont typeface="Arial" pitchFamily="34" charset="0"/>
              <a:buChar char="•"/>
            </a:pPr>
            <a:r>
              <a:rPr lang="en-GB" sz="2000" dirty="0" smtClean="0"/>
              <a:t>In order to contribute to the future research interests of the EPSRC partner companies, we are inviting novel research leading to future exploitable technologies for autonomous and intelligent system following successful research programmes.</a:t>
            </a:r>
          </a:p>
          <a:p>
            <a:pPr>
              <a:buFont typeface="Arial" pitchFamily="34" charset="0"/>
              <a:buChar char="•"/>
            </a:pPr>
            <a:r>
              <a:rPr lang="en-GB" sz="2000" dirty="0" smtClean="0"/>
              <a:t>It is expected that many academic disciplines will have research ideas to contribute to this call.  </a:t>
            </a:r>
          </a:p>
        </p:txBody>
      </p:sp>
      <p:grpSp>
        <p:nvGrpSpPr>
          <p:cNvPr id="4" name="Group 3"/>
          <p:cNvGrpSpPr/>
          <p:nvPr/>
        </p:nvGrpSpPr>
        <p:grpSpPr>
          <a:xfrm>
            <a:off x="214292" y="214290"/>
            <a:ext cx="8929708" cy="633413"/>
            <a:chOff x="0" y="357166"/>
            <a:chExt cx="8929708" cy="633413"/>
          </a:xfrm>
        </p:grpSpPr>
        <p:pic>
          <p:nvPicPr>
            <p:cNvPr id="5" name="Picture 2"/>
            <p:cNvPicPr>
              <a:picLocks noChangeAspect="1" noChangeArrowheads="1"/>
            </p:cNvPicPr>
            <p:nvPr/>
          </p:nvPicPr>
          <p:blipFill>
            <a:blip r:embed="rId2" cstate="print"/>
            <a:srcRect/>
            <a:stretch>
              <a:fillRect/>
            </a:stretch>
          </p:blipFill>
          <p:spPr bwMode="auto">
            <a:xfrm>
              <a:off x="0" y="571480"/>
              <a:ext cx="1619250" cy="247650"/>
            </a:xfrm>
            <a:prstGeom prst="rect">
              <a:avLst/>
            </a:prstGeom>
            <a:noFill/>
            <a:ln w="9525">
              <a:noFill/>
              <a:miter lim="800000"/>
              <a:headEnd/>
              <a:tailEnd/>
            </a:ln>
            <a:effectLst/>
          </p:spPr>
        </p:pic>
        <p:pic>
          <p:nvPicPr>
            <p:cNvPr id="6" name="Picture 3" descr="Sellafield Logo"/>
            <p:cNvPicPr>
              <a:picLocks noChangeAspect="1" noChangeArrowheads="1"/>
            </p:cNvPicPr>
            <p:nvPr/>
          </p:nvPicPr>
          <p:blipFill>
            <a:blip r:embed="rId3" cstate="print"/>
            <a:srcRect/>
            <a:stretch>
              <a:fillRect/>
            </a:stretch>
          </p:blipFill>
          <p:spPr bwMode="auto">
            <a:xfrm>
              <a:off x="2643174" y="500042"/>
              <a:ext cx="1714500" cy="31432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500958" y="500042"/>
              <a:ext cx="1428750" cy="314325"/>
            </a:xfrm>
            <a:prstGeom prst="rect">
              <a:avLst/>
            </a:prstGeom>
            <a:noFill/>
            <a:ln w="9525">
              <a:noFill/>
              <a:miter lim="800000"/>
              <a:headEnd/>
              <a:tailEnd/>
            </a:ln>
          </p:spPr>
        </p:pic>
        <p:pic>
          <p:nvPicPr>
            <p:cNvPr id="8" name="topBanner_logoImage" descr="NetworkRail Home"/>
            <p:cNvPicPr>
              <a:picLocks noChangeAspect="1" noChangeArrowheads="1"/>
            </p:cNvPicPr>
            <p:nvPr/>
          </p:nvPicPr>
          <p:blipFill>
            <a:blip r:embed="rId5" cstate="print"/>
            <a:srcRect/>
            <a:stretch>
              <a:fillRect/>
            </a:stretch>
          </p:blipFill>
          <p:spPr bwMode="auto">
            <a:xfrm>
              <a:off x="4357686" y="428604"/>
              <a:ext cx="1343025" cy="561975"/>
            </a:xfrm>
            <a:prstGeom prst="rect">
              <a:avLst/>
            </a:prstGeom>
            <a:noFill/>
            <a:ln w="9525">
              <a:noFill/>
              <a:miter lim="800000"/>
              <a:headEnd/>
              <a:tailEnd/>
            </a:ln>
          </p:spPr>
        </p:pic>
        <p:pic>
          <p:nvPicPr>
            <p:cNvPr id="9" name="Picture 6" descr="SciSys Home"/>
            <p:cNvPicPr>
              <a:picLocks noChangeAspect="1" noChangeArrowheads="1"/>
            </p:cNvPicPr>
            <p:nvPr/>
          </p:nvPicPr>
          <p:blipFill>
            <a:blip r:embed="rId6" cstate="print"/>
            <a:srcRect/>
            <a:stretch>
              <a:fillRect/>
            </a:stretch>
          </p:blipFill>
          <p:spPr bwMode="auto">
            <a:xfrm>
              <a:off x="5715008" y="500042"/>
              <a:ext cx="1771650" cy="314325"/>
            </a:xfrm>
            <a:prstGeom prst="rect">
              <a:avLst/>
            </a:prstGeom>
            <a:noFill/>
            <a:ln w="9525">
              <a:noFill/>
              <a:miter lim="800000"/>
              <a:headEnd/>
              <a:tailEnd/>
            </a:ln>
          </p:spPr>
        </p:pic>
        <p:pic>
          <p:nvPicPr>
            <p:cNvPr id="10" name="Picture 7" descr="The Cisco logo"/>
            <p:cNvPicPr>
              <a:picLocks noChangeAspect="1" noChangeArrowheads="1"/>
            </p:cNvPicPr>
            <p:nvPr/>
          </p:nvPicPr>
          <p:blipFill>
            <a:blip r:embed="rId7" cstate="print"/>
            <a:srcRect/>
            <a:stretch>
              <a:fillRect/>
            </a:stretch>
          </p:blipFill>
          <p:spPr bwMode="auto">
            <a:xfrm>
              <a:off x="1643042" y="357166"/>
              <a:ext cx="933450" cy="619125"/>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857356" y="500042"/>
            <a:ext cx="6711950" cy="928669"/>
          </a:xfrm>
          <a:noFill/>
        </p:spPr>
        <p:txBody>
          <a:bodyPr/>
          <a:lstStyle/>
          <a:p>
            <a:pPr eaLnBrk="1" hangingPunct="1"/>
            <a:r>
              <a:rPr lang="en-GB" dirty="0" smtClean="0"/>
              <a:t>Key Points</a:t>
            </a:r>
          </a:p>
        </p:txBody>
      </p:sp>
      <p:sp>
        <p:nvSpPr>
          <p:cNvPr id="20483" name="Rectangle 5"/>
          <p:cNvSpPr>
            <a:spLocks noGrp="1" noChangeArrowheads="1"/>
          </p:cNvSpPr>
          <p:nvPr>
            <p:ph type="body" idx="1"/>
          </p:nvPr>
        </p:nvSpPr>
        <p:spPr>
          <a:xfrm>
            <a:off x="1643042" y="1500174"/>
            <a:ext cx="7000924" cy="5357826"/>
          </a:xfrm>
          <a:noFill/>
        </p:spPr>
        <p:txBody>
          <a:bodyPr/>
          <a:lstStyle/>
          <a:p>
            <a:pPr eaLnBrk="1" hangingPunct="1">
              <a:spcAft>
                <a:spcPts val="2400"/>
              </a:spcAft>
              <a:buClr>
                <a:schemeClr val="tx2"/>
              </a:buClr>
              <a:buSzPct val="100000"/>
              <a:buFont typeface="Arial" pitchFamily="34" charset="0"/>
              <a:buChar char="•"/>
            </a:pPr>
            <a:r>
              <a:rPr lang="en-GB" sz="2000" dirty="0" smtClean="0"/>
              <a:t>To fund novel TRL 1-3 research in autonomous and intelligent systems</a:t>
            </a:r>
          </a:p>
          <a:p>
            <a:pPr lvl="1" eaLnBrk="1" hangingPunct="1">
              <a:spcAft>
                <a:spcPts val="600"/>
              </a:spcAft>
              <a:buFont typeface="Arial" pitchFamily="34" charset="0"/>
              <a:buChar char="•"/>
            </a:pPr>
            <a:r>
              <a:rPr lang="en-GB" sz="2000" dirty="0" smtClean="0"/>
              <a:t>Up to £6M available</a:t>
            </a:r>
          </a:p>
          <a:p>
            <a:pPr lvl="1" eaLnBrk="1" hangingPunct="1">
              <a:spcAft>
                <a:spcPts val="600"/>
              </a:spcAft>
              <a:buFont typeface="Arial" pitchFamily="34" charset="0"/>
              <a:buChar char="•"/>
            </a:pPr>
            <a:endParaRPr lang="en-GB" sz="2000" dirty="0" smtClean="0"/>
          </a:p>
          <a:p>
            <a:pPr lvl="1" eaLnBrk="1" hangingPunct="1">
              <a:spcAft>
                <a:spcPts val="600"/>
              </a:spcAft>
              <a:buFont typeface="Arial" pitchFamily="34" charset="0"/>
              <a:buChar char="•"/>
            </a:pPr>
            <a:r>
              <a:rPr lang="en-GB" sz="2000" dirty="0" smtClean="0"/>
              <a:t>Grants up to 5 years in length</a:t>
            </a:r>
          </a:p>
          <a:p>
            <a:pPr lvl="1" eaLnBrk="1" hangingPunct="1">
              <a:spcAft>
                <a:spcPts val="600"/>
              </a:spcAft>
              <a:buFont typeface="Arial" pitchFamily="34" charset="0"/>
              <a:buChar char="•"/>
            </a:pPr>
            <a:endParaRPr lang="en-GB" sz="2000" dirty="0" smtClean="0"/>
          </a:p>
          <a:p>
            <a:pPr lvl="1" eaLnBrk="1" hangingPunct="1">
              <a:spcAft>
                <a:spcPts val="600"/>
              </a:spcAft>
              <a:buFont typeface="Arial" pitchFamily="34" charset="0"/>
              <a:buChar char="•"/>
            </a:pPr>
            <a:r>
              <a:rPr lang="en-GB" sz="2000" dirty="0" smtClean="0"/>
              <a:t>Co-sponsored by EPSRC, BAE Systems, Network Rail, </a:t>
            </a:r>
            <a:r>
              <a:rPr lang="en-GB" sz="2000" dirty="0" err="1" smtClean="0"/>
              <a:t>Scisys</a:t>
            </a:r>
            <a:r>
              <a:rPr lang="en-GB" sz="2000" dirty="0" smtClean="0"/>
              <a:t>, Schlumberger, DSTL, UK Space Agency, NNL &amp; </a:t>
            </a:r>
            <a:r>
              <a:rPr lang="en-GB" sz="2000" dirty="0" err="1" smtClean="0"/>
              <a:t>Sellafield</a:t>
            </a:r>
            <a:r>
              <a:rPr lang="en-GB" sz="2000" dirty="0" smtClean="0"/>
              <a:t> Ltd.	</a:t>
            </a:r>
          </a:p>
          <a:p>
            <a:pPr lvl="1" eaLnBrk="1" hangingPunct="1">
              <a:spcAft>
                <a:spcPts val="600"/>
              </a:spcAft>
              <a:buFont typeface="Arial" pitchFamily="34" charset="0"/>
              <a:buChar char="•"/>
            </a:pPr>
            <a:endParaRPr lang="en-GB" sz="2000" dirty="0" smtClean="0"/>
          </a:p>
          <a:p>
            <a:pPr lvl="1" eaLnBrk="1" hangingPunct="1">
              <a:spcAft>
                <a:spcPts val="600"/>
              </a:spcAft>
              <a:buFont typeface="Arial" pitchFamily="34" charset="0"/>
              <a:buChar char="•"/>
            </a:pPr>
            <a:r>
              <a:rPr lang="en-GB" sz="2000" dirty="0" smtClean="0"/>
              <a:t>Closing Date 4</a:t>
            </a:r>
            <a:r>
              <a:rPr lang="en-GB" sz="2000" baseline="30000" dirty="0" smtClean="0"/>
              <a:t>th</a:t>
            </a:r>
            <a:r>
              <a:rPr lang="en-GB" sz="2000" dirty="0" smtClean="0"/>
              <a:t> August</a:t>
            </a:r>
          </a:p>
          <a:p>
            <a:pPr lvl="1" eaLnBrk="1" hangingPunct="1">
              <a:spcAft>
                <a:spcPts val="600"/>
              </a:spcAft>
              <a:buFont typeface="Arial" pitchFamily="34" charset="0"/>
              <a:buChar char="•"/>
            </a:pPr>
            <a:endParaRPr lang="en-GB" sz="2000" dirty="0" smtClean="0"/>
          </a:p>
          <a:p>
            <a:pPr lvl="1" eaLnBrk="1" hangingPunct="1">
              <a:spcAft>
                <a:spcPts val="600"/>
              </a:spcAft>
              <a:buFont typeface="Arial" pitchFamily="34" charset="0"/>
              <a:buChar char="•"/>
            </a:pPr>
            <a:r>
              <a:rPr lang="en-GB" sz="2000" dirty="0" smtClean="0"/>
              <a:t>Projects start by 31</a:t>
            </a:r>
            <a:r>
              <a:rPr lang="en-GB" sz="2000" baseline="30000" dirty="0" smtClean="0"/>
              <a:t>st</a:t>
            </a:r>
            <a:r>
              <a:rPr lang="en-GB" sz="2000" dirty="0" smtClean="0"/>
              <a:t> March 2011</a:t>
            </a:r>
          </a:p>
          <a:p>
            <a:pPr lvl="1" eaLnBrk="1" hangingPunct="1">
              <a:spcAft>
                <a:spcPts val="1200"/>
              </a:spcAft>
              <a:buNone/>
            </a:pPr>
            <a:r>
              <a:rPr lang="en-GB" sz="2000" dirty="0" smtClean="0"/>
              <a:t>	</a:t>
            </a:r>
          </a:p>
        </p:txBody>
      </p:sp>
      <p:grpSp>
        <p:nvGrpSpPr>
          <p:cNvPr id="6" name="Group 5"/>
          <p:cNvGrpSpPr/>
          <p:nvPr/>
        </p:nvGrpSpPr>
        <p:grpSpPr>
          <a:xfrm>
            <a:off x="0" y="0"/>
            <a:ext cx="8929708" cy="633413"/>
            <a:chOff x="0" y="357166"/>
            <a:chExt cx="8929708" cy="633413"/>
          </a:xfrm>
        </p:grpSpPr>
        <p:pic>
          <p:nvPicPr>
            <p:cNvPr id="7" name="Picture 2"/>
            <p:cNvPicPr>
              <a:picLocks noChangeAspect="1" noChangeArrowheads="1"/>
            </p:cNvPicPr>
            <p:nvPr/>
          </p:nvPicPr>
          <p:blipFill>
            <a:blip r:embed="rId2" cstate="print"/>
            <a:srcRect/>
            <a:stretch>
              <a:fillRect/>
            </a:stretch>
          </p:blipFill>
          <p:spPr bwMode="auto">
            <a:xfrm>
              <a:off x="0" y="571480"/>
              <a:ext cx="1619250" cy="247650"/>
            </a:xfrm>
            <a:prstGeom prst="rect">
              <a:avLst/>
            </a:prstGeom>
            <a:noFill/>
            <a:ln w="9525">
              <a:noFill/>
              <a:miter lim="800000"/>
              <a:headEnd/>
              <a:tailEnd/>
            </a:ln>
            <a:effectLst/>
          </p:spPr>
        </p:pic>
        <p:pic>
          <p:nvPicPr>
            <p:cNvPr id="8" name="Picture 3" descr="Sellafield Logo"/>
            <p:cNvPicPr>
              <a:picLocks noChangeAspect="1" noChangeArrowheads="1"/>
            </p:cNvPicPr>
            <p:nvPr/>
          </p:nvPicPr>
          <p:blipFill>
            <a:blip r:embed="rId3" cstate="print"/>
            <a:srcRect/>
            <a:stretch>
              <a:fillRect/>
            </a:stretch>
          </p:blipFill>
          <p:spPr bwMode="auto">
            <a:xfrm>
              <a:off x="2643174" y="500042"/>
              <a:ext cx="1714500" cy="314325"/>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7500958" y="500042"/>
              <a:ext cx="1428750" cy="314325"/>
            </a:xfrm>
            <a:prstGeom prst="rect">
              <a:avLst/>
            </a:prstGeom>
            <a:noFill/>
            <a:ln w="9525">
              <a:noFill/>
              <a:miter lim="800000"/>
              <a:headEnd/>
              <a:tailEnd/>
            </a:ln>
          </p:spPr>
        </p:pic>
        <p:pic>
          <p:nvPicPr>
            <p:cNvPr id="10" name="topBanner_logoImage" descr="NetworkRail Home"/>
            <p:cNvPicPr>
              <a:picLocks noChangeAspect="1" noChangeArrowheads="1"/>
            </p:cNvPicPr>
            <p:nvPr/>
          </p:nvPicPr>
          <p:blipFill>
            <a:blip r:embed="rId5" cstate="print"/>
            <a:srcRect/>
            <a:stretch>
              <a:fillRect/>
            </a:stretch>
          </p:blipFill>
          <p:spPr bwMode="auto">
            <a:xfrm>
              <a:off x="4357686" y="428604"/>
              <a:ext cx="1343025" cy="561975"/>
            </a:xfrm>
            <a:prstGeom prst="rect">
              <a:avLst/>
            </a:prstGeom>
            <a:noFill/>
            <a:ln w="9525">
              <a:noFill/>
              <a:miter lim="800000"/>
              <a:headEnd/>
              <a:tailEnd/>
            </a:ln>
          </p:spPr>
        </p:pic>
        <p:pic>
          <p:nvPicPr>
            <p:cNvPr id="11" name="Picture 6" descr="SciSys Home"/>
            <p:cNvPicPr>
              <a:picLocks noChangeAspect="1" noChangeArrowheads="1"/>
            </p:cNvPicPr>
            <p:nvPr/>
          </p:nvPicPr>
          <p:blipFill>
            <a:blip r:embed="rId6" cstate="print"/>
            <a:srcRect/>
            <a:stretch>
              <a:fillRect/>
            </a:stretch>
          </p:blipFill>
          <p:spPr bwMode="auto">
            <a:xfrm>
              <a:off x="5715008" y="500042"/>
              <a:ext cx="1771650" cy="314325"/>
            </a:xfrm>
            <a:prstGeom prst="rect">
              <a:avLst/>
            </a:prstGeom>
            <a:noFill/>
            <a:ln w="9525">
              <a:noFill/>
              <a:miter lim="800000"/>
              <a:headEnd/>
              <a:tailEnd/>
            </a:ln>
          </p:spPr>
        </p:pic>
        <p:pic>
          <p:nvPicPr>
            <p:cNvPr id="12" name="Picture 7" descr="The Cisco logo"/>
            <p:cNvPicPr>
              <a:picLocks noChangeAspect="1" noChangeArrowheads="1"/>
            </p:cNvPicPr>
            <p:nvPr/>
          </p:nvPicPr>
          <p:blipFill>
            <a:blip r:embed="rId7" cstate="print"/>
            <a:srcRect/>
            <a:stretch>
              <a:fillRect/>
            </a:stretch>
          </p:blipFill>
          <p:spPr bwMode="auto">
            <a:xfrm>
              <a:off x="1643042" y="357166"/>
              <a:ext cx="933450" cy="619125"/>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2000232" y="642918"/>
            <a:ext cx="6711950" cy="857231"/>
          </a:xfrm>
          <a:noFill/>
        </p:spPr>
        <p:txBody>
          <a:bodyPr/>
          <a:lstStyle/>
          <a:p>
            <a:pPr lvl="1" eaLnBrk="1" hangingPunct="1"/>
            <a:r>
              <a:rPr lang="en-GB" dirty="0" smtClean="0"/>
              <a:t>Research Areas</a:t>
            </a:r>
          </a:p>
        </p:txBody>
      </p:sp>
      <p:sp>
        <p:nvSpPr>
          <p:cNvPr id="20483" name="Rectangle 5"/>
          <p:cNvSpPr>
            <a:spLocks noGrp="1" noChangeArrowheads="1"/>
          </p:cNvSpPr>
          <p:nvPr>
            <p:ph type="body" idx="1"/>
          </p:nvPr>
        </p:nvSpPr>
        <p:spPr>
          <a:xfrm>
            <a:off x="1857356" y="1500174"/>
            <a:ext cx="6429420" cy="4643470"/>
          </a:xfrm>
          <a:noFill/>
        </p:spPr>
        <p:txBody>
          <a:bodyPr/>
          <a:lstStyle/>
          <a:p>
            <a:r>
              <a:rPr lang="en-GB" sz="2000" dirty="0" smtClean="0"/>
              <a:t>• software architectures </a:t>
            </a:r>
          </a:p>
          <a:p>
            <a:r>
              <a:rPr lang="en-GB" sz="2000" dirty="0" smtClean="0"/>
              <a:t>• sensor exploitation </a:t>
            </a:r>
          </a:p>
          <a:p>
            <a:r>
              <a:rPr lang="en-GB" sz="2000" dirty="0" smtClean="0"/>
              <a:t>• situational awareness </a:t>
            </a:r>
          </a:p>
          <a:p>
            <a:r>
              <a:rPr lang="en-GB" sz="2000" dirty="0" smtClean="0"/>
              <a:t>• decision making and planning </a:t>
            </a:r>
          </a:p>
          <a:p>
            <a:r>
              <a:rPr lang="en-GB" sz="2000" dirty="0" smtClean="0"/>
              <a:t>• information management </a:t>
            </a:r>
          </a:p>
          <a:p>
            <a:r>
              <a:rPr lang="en-GB" sz="2000" dirty="0" smtClean="0"/>
              <a:t>• Verification of autonomous systems </a:t>
            </a:r>
          </a:p>
          <a:p>
            <a:r>
              <a:rPr lang="en-GB" sz="2000" dirty="0" smtClean="0"/>
              <a:t>• Model building and learning </a:t>
            </a:r>
          </a:p>
          <a:p>
            <a:r>
              <a:rPr lang="en-GB" sz="2000" b="1" dirty="0" smtClean="0"/>
              <a:t>Proposals must target at least one area</a:t>
            </a:r>
            <a:r>
              <a:rPr lang="en-GB" sz="2000" dirty="0" smtClean="0"/>
              <a:t>. We are not looking for a finished system but technologies which may be exploited for future autonomous and intelligent systems.</a:t>
            </a:r>
          </a:p>
        </p:txBody>
      </p:sp>
      <p:grpSp>
        <p:nvGrpSpPr>
          <p:cNvPr id="5" name="Group 4"/>
          <p:cNvGrpSpPr/>
          <p:nvPr/>
        </p:nvGrpSpPr>
        <p:grpSpPr>
          <a:xfrm>
            <a:off x="0" y="0"/>
            <a:ext cx="8929708" cy="633413"/>
            <a:chOff x="0" y="357166"/>
            <a:chExt cx="8929708" cy="633413"/>
          </a:xfrm>
        </p:grpSpPr>
        <p:pic>
          <p:nvPicPr>
            <p:cNvPr id="6" name="Picture 2"/>
            <p:cNvPicPr>
              <a:picLocks noChangeAspect="1" noChangeArrowheads="1"/>
            </p:cNvPicPr>
            <p:nvPr/>
          </p:nvPicPr>
          <p:blipFill>
            <a:blip r:embed="rId2" cstate="print"/>
            <a:srcRect/>
            <a:stretch>
              <a:fillRect/>
            </a:stretch>
          </p:blipFill>
          <p:spPr bwMode="auto">
            <a:xfrm>
              <a:off x="0" y="571480"/>
              <a:ext cx="1619250" cy="247650"/>
            </a:xfrm>
            <a:prstGeom prst="rect">
              <a:avLst/>
            </a:prstGeom>
            <a:noFill/>
            <a:ln w="9525">
              <a:noFill/>
              <a:miter lim="800000"/>
              <a:headEnd/>
              <a:tailEnd/>
            </a:ln>
            <a:effectLst/>
          </p:spPr>
        </p:pic>
        <p:pic>
          <p:nvPicPr>
            <p:cNvPr id="7" name="Picture 3" descr="Sellafield Logo"/>
            <p:cNvPicPr>
              <a:picLocks noChangeAspect="1" noChangeArrowheads="1"/>
            </p:cNvPicPr>
            <p:nvPr/>
          </p:nvPicPr>
          <p:blipFill>
            <a:blip r:embed="rId3" cstate="print"/>
            <a:srcRect/>
            <a:stretch>
              <a:fillRect/>
            </a:stretch>
          </p:blipFill>
          <p:spPr bwMode="auto">
            <a:xfrm>
              <a:off x="2643174" y="500042"/>
              <a:ext cx="1714500" cy="3143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7500958" y="500042"/>
              <a:ext cx="1428750" cy="314325"/>
            </a:xfrm>
            <a:prstGeom prst="rect">
              <a:avLst/>
            </a:prstGeom>
            <a:noFill/>
            <a:ln w="9525">
              <a:noFill/>
              <a:miter lim="800000"/>
              <a:headEnd/>
              <a:tailEnd/>
            </a:ln>
          </p:spPr>
        </p:pic>
        <p:pic>
          <p:nvPicPr>
            <p:cNvPr id="9" name="topBanner_logoImage" descr="NetworkRail Home"/>
            <p:cNvPicPr>
              <a:picLocks noChangeAspect="1" noChangeArrowheads="1"/>
            </p:cNvPicPr>
            <p:nvPr/>
          </p:nvPicPr>
          <p:blipFill>
            <a:blip r:embed="rId5" cstate="print"/>
            <a:srcRect/>
            <a:stretch>
              <a:fillRect/>
            </a:stretch>
          </p:blipFill>
          <p:spPr bwMode="auto">
            <a:xfrm>
              <a:off x="4357686" y="428604"/>
              <a:ext cx="1343025" cy="561975"/>
            </a:xfrm>
            <a:prstGeom prst="rect">
              <a:avLst/>
            </a:prstGeom>
            <a:noFill/>
            <a:ln w="9525">
              <a:noFill/>
              <a:miter lim="800000"/>
              <a:headEnd/>
              <a:tailEnd/>
            </a:ln>
          </p:spPr>
        </p:pic>
        <p:pic>
          <p:nvPicPr>
            <p:cNvPr id="10" name="Picture 6" descr="SciSys Home"/>
            <p:cNvPicPr>
              <a:picLocks noChangeAspect="1" noChangeArrowheads="1"/>
            </p:cNvPicPr>
            <p:nvPr/>
          </p:nvPicPr>
          <p:blipFill>
            <a:blip r:embed="rId6" cstate="print"/>
            <a:srcRect/>
            <a:stretch>
              <a:fillRect/>
            </a:stretch>
          </p:blipFill>
          <p:spPr bwMode="auto">
            <a:xfrm>
              <a:off x="5715008" y="500042"/>
              <a:ext cx="1771650" cy="314325"/>
            </a:xfrm>
            <a:prstGeom prst="rect">
              <a:avLst/>
            </a:prstGeom>
            <a:noFill/>
            <a:ln w="9525">
              <a:noFill/>
              <a:miter lim="800000"/>
              <a:headEnd/>
              <a:tailEnd/>
            </a:ln>
          </p:spPr>
        </p:pic>
        <p:pic>
          <p:nvPicPr>
            <p:cNvPr id="11" name="Picture 7" descr="The Cisco logo"/>
            <p:cNvPicPr>
              <a:picLocks noChangeAspect="1" noChangeArrowheads="1"/>
            </p:cNvPicPr>
            <p:nvPr/>
          </p:nvPicPr>
          <p:blipFill>
            <a:blip r:embed="rId7" cstate="print"/>
            <a:srcRect/>
            <a:stretch>
              <a:fillRect/>
            </a:stretch>
          </p:blipFill>
          <p:spPr bwMode="auto">
            <a:xfrm>
              <a:off x="1643042" y="357166"/>
              <a:ext cx="933450" cy="619125"/>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928794" y="714356"/>
            <a:ext cx="6711950" cy="857231"/>
          </a:xfrm>
          <a:noFill/>
        </p:spPr>
        <p:txBody>
          <a:bodyPr/>
          <a:lstStyle/>
          <a:p>
            <a:pPr lvl="1" eaLnBrk="1" hangingPunct="1"/>
            <a:r>
              <a:rPr lang="en-GB" dirty="0" smtClean="0"/>
              <a:t>Who Can Apply &amp; How</a:t>
            </a:r>
          </a:p>
        </p:txBody>
      </p:sp>
      <p:sp>
        <p:nvSpPr>
          <p:cNvPr id="6" name="Content Placeholder 3"/>
          <p:cNvSpPr txBox="1">
            <a:spLocks/>
          </p:cNvSpPr>
          <p:nvPr/>
        </p:nvSpPr>
        <p:spPr bwMode="auto">
          <a:xfrm>
            <a:off x="2071670" y="1928802"/>
            <a:ext cx="6415104" cy="3571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74663" marR="0" lvl="1" indent="-284163" algn="l" defTabSz="914400" rtl="0" eaLnBrk="1" fontAlgn="base" latinLnBrk="0" hangingPunct="1">
              <a:lnSpc>
                <a:spcPct val="100000"/>
              </a:lnSpc>
              <a:spcBef>
                <a:spcPct val="0"/>
              </a:spcBef>
              <a:spcAft>
                <a:spcPct val="80000"/>
              </a:spcAft>
              <a:buClr>
                <a:schemeClr val="tx2"/>
              </a:buClr>
              <a:buSzPct val="85000"/>
              <a:buFont typeface="Arial" pitchFamily="34" charset="0"/>
              <a:buChar char="•"/>
              <a:tabLst/>
              <a:defRPr/>
            </a:pPr>
            <a:r>
              <a:rPr kumimoji="0" lang="en-GB" sz="2000" i="0" u="none" strike="noStrike" kern="0" cap="none" spc="0" normalizeH="0" baseline="0" noProof="0" dirty="0" smtClean="0">
                <a:ln>
                  <a:noFill/>
                </a:ln>
                <a:effectLst/>
                <a:uLnTx/>
                <a:uFillTx/>
                <a:latin typeface="+mn-lt"/>
              </a:rPr>
              <a:t>Higher Education</a:t>
            </a:r>
            <a:r>
              <a:rPr kumimoji="0" lang="en-GB" sz="2000" i="0" u="none" strike="noStrike" kern="0" cap="none" spc="0" normalizeH="0" noProof="0" dirty="0" smtClean="0">
                <a:ln>
                  <a:noFill/>
                </a:ln>
                <a:effectLst/>
                <a:uLnTx/>
                <a:uFillTx/>
                <a:latin typeface="+mn-lt"/>
              </a:rPr>
              <a:t> Institutions, research council institutes and independent research organisations.</a:t>
            </a:r>
          </a:p>
          <a:p>
            <a:pPr marL="474663" lvl="1" indent="-284163" eaLnBrk="1" hangingPunct="1">
              <a:spcAft>
                <a:spcPct val="80000"/>
              </a:spcAft>
              <a:buClr>
                <a:schemeClr val="tx2"/>
              </a:buClr>
              <a:buSzPct val="85000"/>
              <a:buFont typeface="Arial" pitchFamily="34" charset="0"/>
              <a:buChar char="•"/>
              <a:defRPr/>
            </a:pPr>
            <a:r>
              <a:rPr lang="en-GB" sz="2000" kern="0" baseline="0" dirty="0" smtClean="0">
                <a:latin typeface="+mn-lt"/>
              </a:rPr>
              <a:t>Full</a:t>
            </a:r>
            <a:r>
              <a:rPr lang="en-GB" sz="2000" kern="0" dirty="0" smtClean="0">
                <a:latin typeface="+mn-lt"/>
              </a:rPr>
              <a:t> list at : </a:t>
            </a:r>
            <a:r>
              <a:rPr lang="en-GB" sz="2000" dirty="0" smtClean="0">
                <a:latin typeface="+mn-lt"/>
                <a:hlinkClick r:id="rId2"/>
              </a:rPr>
              <a:t>http://www.rcuk.ac.uk/research/Pages/Eligibilityforrcs.aspx</a:t>
            </a:r>
            <a:endParaRPr lang="en-GB" sz="2000" dirty="0" smtClean="0">
              <a:latin typeface="+mn-lt"/>
            </a:endParaRPr>
          </a:p>
          <a:p>
            <a:pPr marL="474663" lvl="1" indent="-284163" eaLnBrk="1" hangingPunct="1">
              <a:spcAft>
                <a:spcPct val="80000"/>
              </a:spcAft>
              <a:buClr>
                <a:schemeClr val="tx2"/>
              </a:buClr>
              <a:buSzPct val="85000"/>
              <a:buFont typeface="Arial" pitchFamily="34" charset="0"/>
              <a:buChar char="•"/>
              <a:defRPr/>
            </a:pPr>
            <a:r>
              <a:rPr lang="en-GB" sz="2000" dirty="0" smtClean="0">
                <a:latin typeface="+mn-lt"/>
              </a:rPr>
              <a:t>Via the joint electronic Submission System (Je-S). Instructions and guidance are in the call document.</a:t>
            </a:r>
          </a:p>
          <a:p>
            <a:pPr marL="474663" lvl="1" indent="-284163" eaLnBrk="1" hangingPunct="1">
              <a:spcAft>
                <a:spcPct val="80000"/>
              </a:spcAft>
              <a:buClr>
                <a:schemeClr val="tx2"/>
              </a:buClr>
              <a:buSzPct val="85000"/>
              <a:buFont typeface="Arial" pitchFamily="34" charset="0"/>
              <a:buChar char="•"/>
              <a:defRPr/>
            </a:pPr>
            <a:r>
              <a:rPr lang="en-GB" sz="2000" dirty="0" smtClean="0">
                <a:latin typeface="+mn-lt"/>
              </a:rPr>
              <a:t>Note the new policy on equipment funding applies.</a:t>
            </a:r>
          </a:p>
          <a:p>
            <a:pPr marL="474663" lvl="1" indent="-284163" eaLnBrk="1" hangingPunct="1">
              <a:spcAft>
                <a:spcPct val="80000"/>
              </a:spcAft>
              <a:buClr>
                <a:schemeClr val="tx2"/>
              </a:buClr>
              <a:buSzPct val="85000"/>
              <a:buBlip>
                <a:blip r:embed="rId3"/>
              </a:buBlip>
              <a:defRPr/>
            </a:pPr>
            <a:endParaRPr kumimoji="0" lang="en-GB" sz="2400" b="1" i="0" u="none" strike="noStrike" kern="0" cap="none" spc="0" normalizeH="0" baseline="0" noProof="0" dirty="0" smtClean="0">
              <a:ln>
                <a:noFill/>
              </a:ln>
              <a:solidFill>
                <a:srgbClr val="DA3400"/>
              </a:solidFill>
              <a:effectLst/>
              <a:uLnTx/>
              <a:uFillTx/>
              <a:latin typeface="+mn-lt"/>
            </a:endParaRPr>
          </a:p>
          <a:p>
            <a:pPr marL="342900" marR="0" lvl="0" indent="-342900" algn="l" defTabSz="914400" rtl="0" eaLnBrk="0" fontAlgn="base" latinLnBrk="0" hangingPunct="0">
              <a:lnSpc>
                <a:spcPct val="100000"/>
              </a:lnSpc>
              <a:spcBef>
                <a:spcPct val="0"/>
              </a:spcBef>
              <a:spcAft>
                <a:spcPct val="80000"/>
              </a:spcAft>
              <a:buClr>
                <a:schemeClr val="hlink"/>
              </a:buClr>
              <a:buSzPct val="130000"/>
              <a:buFont typeface="Wingdings" pitchFamily="2" charset="2"/>
              <a:buNone/>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80000"/>
              </a:spcAft>
              <a:buClr>
                <a:schemeClr val="hlink"/>
              </a:buClr>
              <a:buSzPct val="130000"/>
              <a:buFont typeface="Wingdings" pitchFamily="2" charset="2"/>
              <a:buNone/>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4" name="Group 3"/>
          <p:cNvGrpSpPr/>
          <p:nvPr/>
        </p:nvGrpSpPr>
        <p:grpSpPr>
          <a:xfrm>
            <a:off x="0" y="214290"/>
            <a:ext cx="8929708" cy="633413"/>
            <a:chOff x="0" y="357166"/>
            <a:chExt cx="8929708" cy="633413"/>
          </a:xfrm>
        </p:grpSpPr>
        <p:pic>
          <p:nvPicPr>
            <p:cNvPr id="5" name="Picture 2"/>
            <p:cNvPicPr>
              <a:picLocks noChangeAspect="1" noChangeArrowheads="1"/>
            </p:cNvPicPr>
            <p:nvPr/>
          </p:nvPicPr>
          <p:blipFill>
            <a:blip r:embed="rId4" cstate="print"/>
            <a:srcRect/>
            <a:stretch>
              <a:fillRect/>
            </a:stretch>
          </p:blipFill>
          <p:spPr bwMode="auto">
            <a:xfrm>
              <a:off x="0" y="571480"/>
              <a:ext cx="1619250" cy="247650"/>
            </a:xfrm>
            <a:prstGeom prst="rect">
              <a:avLst/>
            </a:prstGeom>
            <a:noFill/>
            <a:ln w="9525">
              <a:noFill/>
              <a:miter lim="800000"/>
              <a:headEnd/>
              <a:tailEnd/>
            </a:ln>
            <a:effectLst/>
          </p:spPr>
        </p:pic>
        <p:pic>
          <p:nvPicPr>
            <p:cNvPr id="7" name="Picture 3" descr="Sellafield Logo"/>
            <p:cNvPicPr>
              <a:picLocks noChangeAspect="1" noChangeArrowheads="1"/>
            </p:cNvPicPr>
            <p:nvPr/>
          </p:nvPicPr>
          <p:blipFill>
            <a:blip r:embed="rId5" cstate="print"/>
            <a:srcRect/>
            <a:stretch>
              <a:fillRect/>
            </a:stretch>
          </p:blipFill>
          <p:spPr bwMode="auto">
            <a:xfrm>
              <a:off x="2643174" y="500042"/>
              <a:ext cx="1714500" cy="314325"/>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7500958" y="500042"/>
              <a:ext cx="1428750" cy="314325"/>
            </a:xfrm>
            <a:prstGeom prst="rect">
              <a:avLst/>
            </a:prstGeom>
            <a:noFill/>
            <a:ln w="9525">
              <a:noFill/>
              <a:miter lim="800000"/>
              <a:headEnd/>
              <a:tailEnd/>
            </a:ln>
          </p:spPr>
        </p:pic>
        <p:pic>
          <p:nvPicPr>
            <p:cNvPr id="9" name="topBanner_logoImage" descr="NetworkRail Home"/>
            <p:cNvPicPr>
              <a:picLocks noChangeAspect="1" noChangeArrowheads="1"/>
            </p:cNvPicPr>
            <p:nvPr/>
          </p:nvPicPr>
          <p:blipFill>
            <a:blip r:embed="rId7" cstate="print"/>
            <a:srcRect/>
            <a:stretch>
              <a:fillRect/>
            </a:stretch>
          </p:blipFill>
          <p:spPr bwMode="auto">
            <a:xfrm>
              <a:off x="4357686" y="428604"/>
              <a:ext cx="1343025" cy="561975"/>
            </a:xfrm>
            <a:prstGeom prst="rect">
              <a:avLst/>
            </a:prstGeom>
            <a:noFill/>
            <a:ln w="9525">
              <a:noFill/>
              <a:miter lim="800000"/>
              <a:headEnd/>
              <a:tailEnd/>
            </a:ln>
          </p:spPr>
        </p:pic>
        <p:pic>
          <p:nvPicPr>
            <p:cNvPr id="10" name="Picture 6" descr="SciSys Home"/>
            <p:cNvPicPr>
              <a:picLocks noChangeAspect="1" noChangeArrowheads="1"/>
            </p:cNvPicPr>
            <p:nvPr/>
          </p:nvPicPr>
          <p:blipFill>
            <a:blip r:embed="rId8" cstate="print"/>
            <a:srcRect/>
            <a:stretch>
              <a:fillRect/>
            </a:stretch>
          </p:blipFill>
          <p:spPr bwMode="auto">
            <a:xfrm>
              <a:off x="5715008" y="500042"/>
              <a:ext cx="1771650" cy="314325"/>
            </a:xfrm>
            <a:prstGeom prst="rect">
              <a:avLst/>
            </a:prstGeom>
            <a:noFill/>
            <a:ln w="9525">
              <a:noFill/>
              <a:miter lim="800000"/>
              <a:headEnd/>
              <a:tailEnd/>
            </a:ln>
          </p:spPr>
        </p:pic>
        <p:pic>
          <p:nvPicPr>
            <p:cNvPr id="11" name="Picture 7" descr="The Cisco logo"/>
            <p:cNvPicPr>
              <a:picLocks noChangeAspect="1" noChangeArrowheads="1"/>
            </p:cNvPicPr>
            <p:nvPr/>
          </p:nvPicPr>
          <p:blipFill>
            <a:blip r:embed="rId9" cstate="print"/>
            <a:srcRect/>
            <a:stretch>
              <a:fillRect/>
            </a:stretch>
          </p:blipFill>
          <p:spPr bwMode="auto">
            <a:xfrm>
              <a:off x="1643042" y="357166"/>
              <a:ext cx="933450" cy="619125"/>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928794" y="1000108"/>
            <a:ext cx="6711950" cy="428603"/>
          </a:xfrm>
          <a:noFill/>
        </p:spPr>
        <p:txBody>
          <a:bodyPr/>
          <a:lstStyle/>
          <a:p>
            <a:pPr lvl="1" eaLnBrk="1" hangingPunct="1"/>
            <a:r>
              <a:rPr lang="en-GB" dirty="0" smtClean="0"/>
              <a:t>Assessment Criteria</a:t>
            </a:r>
          </a:p>
        </p:txBody>
      </p:sp>
      <p:sp>
        <p:nvSpPr>
          <p:cNvPr id="6" name="Content Placeholder 3"/>
          <p:cNvSpPr txBox="1">
            <a:spLocks/>
          </p:cNvSpPr>
          <p:nvPr/>
        </p:nvSpPr>
        <p:spPr bwMode="auto">
          <a:xfrm>
            <a:off x="1857324" y="1428736"/>
            <a:ext cx="7286676" cy="42862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74663" marR="0" lvl="1" indent="-284163" algn="l" defTabSz="914400" rtl="0" eaLnBrk="1" fontAlgn="base" latinLnBrk="0" hangingPunct="1">
              <a:lnSpc>
                <a:spcPct val="100000"/>
              </a:lnSpc>
              <a:spcBef>
                <a:spcPct val="0"/>
              </a:spcBef>
              <a:spcAft>
                <a:spcPts val="600"/>
              </a:spcAft>
              <a:buClr>
                <a:schemeClr val="tx2"/>
              </a:buClr>
              <a:buSzPct val="85000"/>
              <a:buFont typeface="Arial" pitchFamily="34" charset="0"/>
              <a:buChar char="•"/>
              <a:tabLst/>
              <a:defRPr/>
            </a:pPr>
            <a:r>
              <a:rPr lang="en-GB" sz="2000" dirty="0" smtClean="0"/>
              <a:t>Full postal peer review with opportunity for the applicant to address reviewer comments ahead of the decision panel</a:t>
            </a:r>
          </a:p>
          <a:p>
            <a:pPr marL="474663" marR="0" lvl="1" indent="-284163" algn="l" defTabSz="914400" rtl="0" eaLnBrk="1" fontAlgn="base" latinLnBrk="0" hangingPunct="1">
              <a:lnSpc>
                <a:spcPct val="100000"/>
              </a:lnSpc>
              <a:spcBef>
                <a:spcPct val="0"/>
              </a:spcBef>
              <a:spcAft>
                <a:spcPts val="600"/>
              </a:spcAft>
              <a:buClr>
                <a:schemeClr val="tx2"/>
              </a:buClr>
              <a:buSzPct val="85000"/>
              <a:buFont typeface="Arial" pitchFamily="34" charset="0"/>
              <a:buChar char="•"/>
              <a:tabLst/>
              <a:defRPr/>
            </a:pPr>
            <a:r>
              <a:rPr lang="en-GB" sz="2000" dirty="0" smtClean="0"/>
              <a:t>Decision panel comprised of academics and sponsoring industrialists</a:t>
            </a:r>
          </a:p>
          <a:p>
            <a:pPr marL="474663" marR="0" lvl="1" indent="-284163" algn="l" defTabSz="914400" rtl="0" eaLnBrk="1" fontAlgn="base" latinLnBrk="0" hangingPunct="1">
              <a:lnSpc>
                <a:spcPct val="100000"/>
              </a:lnSpc>
              <a:spcBef>
                <a:spcPct val="0"/>
              </a:spcBef>
              <a:spcAft>
                <a:spcPts val="600"/>
              </a:spcAft>
              <a:buClr>
                <a:schemeClr val="tx2"/>
              </a:buClr>
              <a:buSzPct val="85000"/>
              <a:buFont typeface="Arial" pitchFamily="34" charset="0"/>
              <a:buChar char="•"/>
              <a:tabLst/>
              <a:defRPr/>
            </a:pPr>
            <a:r>
              <a:rPr lang="en-GB" sz="2000" dirty="0" smtClean="0"/>
              <a:t>Proposal awarded via:</a:t>
            </a:r>
          </a:p>
          <a:p>
            <a:pPr marL="474663" marR="0" lvl="1" indent="-284163" algn="l" defTabSz="914400" rtl="0" eaLnBrk="1" fontAlgn="base" latinLnBrk="0" hangingPunct="1">
              <a:lnSpc>
                <a:spcPct val="100000"/>
              </a:lnSpc>
              <a:spcBef>
                <a:spcPct val="0"/>
              </a:spcBef>
              <a:spcAft>
                <a:spcPts val="600"/>
              </a:spcAft>
              <a:buClr>
                <a:schemeClr val="tx2"/>
              </a:buClr>
              <a:buSzPct val="85000"/>
              <a:tabLst/>
              <a:defRPr/>
            </a:pPr>
            <a:r>
              <a:rPr lang="en-GB" sz="2000" dirty="0" smtClean="0"/>
              <a:t> 		Scientific Quality and merit</a:t>
            </a:r>
          </a:p>
          <a:p>
            <a:pPr marL="474663" marR="0" lvl="1" indent="-284163" algn="l" defTabSz="914400" rtl="0" eaLnBrk="1" fontAlgn="base" latinLnBrk="0" hangingPunct="1">
              <a:lnSpc>
                <a:spcPct val="100000"/>
              </a:lnSpc>
              <a:spcBef>
                <a:spcPct val="0"/>
              </a:spcBef>
              <a:spcAft>
                <a:spcPts val="600"/>
              </a:spcAft>
              <a:buClr>
                <a:schemeClr val="tx2"/>
              </a:buClr>
              <a:buSzPct val="85000"/>
              <a:tabLst/>
              <a:defRPr/>
            </a:pPr>
            <a:r>
              <a:rPr lang="en-GB" sz="2000" dirty="0" smtClean="0"/>
              <a:t>		A high quality vision contributing to at least one of 	the research needs of the call</a:t>
            </a:r>
          </a:p>
          <a:p>
            <a:pPr marL="474663" marR="0" lvl="1" indent="-284163" algn="l" defTabSz="914400" rtl="0" eaLnBrk="1" fontAlgn="base" latinLnBrk="0" hangingPunct="1">
              <a:lnSpc>
                <a:spcPct val="100000"/>
              </a:lnSpc>
              <a:spcBef>
                <a:spcPct val="0"/>
              </a:spcBef>
              <a:spcAft>
                <a:spcPts val="600"/>
              </a:spcAft>
              <a:buClr>
                <a:schemeClr val="tx2"/>
              </a:buClr>
              <a:buSzPct val="85000"/>
              <a:tabLst/>
              <a:defRPr/>
            </a:pPr>
            <a:r>
              <a:rPr lang="en-GB" sz="2000" dirty="0" smtClean="0"/>
              <a:t>		Relevance to the partner interests as set out in the 	table shown in the call document.</a:t>
            </a:r>
          </a:p>
          <a:p>
            <a:pPr marL="474663" marR="0" lvl="1" indent="-284163" algn="l" defTabSz="914400" rtl="0" eaLnBrk="1" fontAlgn="base" latinLnBrk="0" hangingPunct="1">
              <a:lnSpc>
                <a:spcPct val="100000"/>
              </a:lnSpc>
              <a:spcBef>
                <a:spcPct val="0"/>
              </a:spcBef>
              <a:spcAft>
                <a:spcPts val="600"/>
              </a:spcAft>
              <a:buClr>
                <a:schemeClr val="tx2"/>
              </a:buClr>
              <a:buSzPct val="85000"/>
              <a:buFont typeface="Arial" pitchFamily="34" charset="0"/>
              <a:buChar char="•"/>
              <a:tabLst/>
              <a:defRPr/>
            </a:pPr>
            <a:r>
              <a:rPr lang="en-GB" sz="2000" dirty="0" smtClean="0"/>
              <a:t>Panel meets in December 2011</a:t>
            </a:r>
          </a:p>
        </p:txBody>
      </p:sp>
      <p:grpSp>
        <p:nvGrpSpPr>
          <p:cNvPr id="4" name="Group 3"/>
          <p:cNvGrpSpPr/>
          <p:nvPr/>
        </p:nvGrpSpPr>
        <p:grpSpPr>
          <a:xfrm>
            <a:off x="0" y="214290"/>
            <a:ext cx="8929708" cy="633413"/>
            <a:chOff x="0" y="357166"/>
            <a:chExt cx="8929708" cy="633413"/>
          </a:xfrm>
        </p:grpSpPr>
        <p:pic>
          <p:nvPicPr>
            <p:cNvPr id="5" name="Picture 2"/>
            <p:cNvPicPr>
              <a:picLocks noChangeAspect="1" noChangeArrowheads="1"/>
            </p:cNvPicPr>
            <p:nvPr/>
          </p:nvPicPr>
          <p:blipFill>
            <a:blip r:embed="rId2" cstate="print"/>
            <a:srcRect/>
            <a:stretch>
              <a:fillRect/>
            </a:stretch>
          </p:blipFill>
          <p:spPr bwMode="auto">
            <a:xfrm>
              <a:off x="0" y="571480"/>
              <a:ext cx="1619250" cy="247650"/>
            </a:xfrm>
            <a:prstGeom prst="rect">
              <a:avLst/>
            </a:prstGeom>
            <a:noFill/>
            <a:ln w="9525">
              <a:noFill/>
              <a:miter lim="800000"/>
              <a:headEnd/>
              <a:tailEnd/>
            </a:ln>
            <a:effectLst/>
          </p:spPr>
        </p:pic>
        <p:pic>
          <p:nvPicPr>
            <p:cNvPr id="7" name="Picture 3" descr="Sellafield Logo"/>
            <p:cNvPicPr>
              <a:picLocks noChangeAspect="1" noChangeArrowheads="1"/>
            </p:cNvPicPr>
            <p:nvPr/>
          </p:nvPicPr>
          <p:blipFill>
            <a:blip r:embed="rId3" cstate="print"/>
            <a:srcRect/>
            <a:stretch>
              <a:fillRect/>
            </a:stretch>
          </p:blipFill>
          <p:spPr bwMode="auto">
            <a:xfrm>
              <a:off x="2643174" y="500042"/>
              <a:ext cx="1714500" cy="3143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7500958" y="500042"/>
              <a:ext cx="1428750" cy="314325"/>
            </a:xfrm>
            <a:prstGeom prst="rect">
              <a:avLst/>
            </a:prstGeom>
            <a:noFill/>
            <a:ln w="9525">
              <a:noFill/>
              <a:miter lim="800000"/>
              <a:headEnd/>
              <a:tailEnd/>
            </a:ln>
          </p:spPr>
        </p:pic>
        <p:pic>
          <p:nvPicPr>
            <p:cNvPr id="9" name="topBanner_logoImage" descr="NetworkRail Home"/>
            <p:cNvPicPr>
              <a:picLocks noChangeAspect="1" noChangeArrowheads="1"/>
            </p:cNvPicPr>
            <p:nvPr/>
          </p:nvPicPr>
          <p:blipFill>
            <a:blip r:embed="rId5" cstate="print"/>
            <a:srcRect/>
            <a:stretch>
              <a:fillRect/>
            </a:stretch>
          </p:blipFill>
          <p:spPr bwMode="auto">
            <a:xfrm>
              <a:off x="4357686" y="428604"/>
              <a:ext cx="1343025" cy="561975"/>
            </a:xfrm>
            <a:prstGeom prst="rect">
              <a:avLst/>
            </a:prstGeom>
            <a:noFill/>
            <a:ln w="9525">
              <a:noFill/>
              <a:miter lim="800000"/>
              <a:headEnd/>
              <a:tailEnd/>
            </a:ln>
          </p:spPr>
        </p:pic>
        <p:pic>
          <p:nvPicPr>
            <p:cNvPr id="10" name="Picture 6" descr="SciSys Home"/>
            <p:cNvPicPr>
              <a:picLocks noChangeAspect="1" noChangeArrowheads="1"/>
            </p:cNvPicPr>
            <p:nvPr/>
          </p:nvPicPr>
          <p:blipFill>
            <a:blip r:embed="rId6" cstate="print"/>
            <a:srcRect/>
            <a:stretch>
              <a:fillRect/>
            </a:stretch>
          </p:blipFill>
          <p:spPr bwMode="auto">
            <a:xfrm>
              <a:off x="5715008" y="500042"/>
              <a:ext cx="1771650" cy="314325"/>
            </a:xfrm>
            <a:prstGeom prst="rect">
              <a:avLst/>
            </a:prstGeom>
            <a:noFill/>
            <a:ln w="9525">
              <a:noFill/>
              <a:miter lim="800000"/>
              <a:headEnd/>
              <a:tailEnd/>
            </a:ln>
          </p:spPr>
        </p:pic>
        <p:pic>
          <p:nvPicPr>
            <p:cNvPr id="11" name="Picture 7" descr="The Cisco logo"/>
            <p:cNvPicPr>
              <a:picLocks noChangeAspect="1" noChangeArrowheads="1"/>
            </p:cNvPicPr>
            <p:nvPr/>
          </p:nvPicPr>
          <p:blipFill>
            <a:blip r:embed="rId7" cstate="print"/>
            <a:srcRect/>
            <a:stretch>
              <a:fillRect/>
            </a:stretch>
          </p:blipFill>
          <p:spPr bwMode="auto">
            <a:xfrm>
              <a:off x="1643042" y="357166"/>
              <a:ext cx="933450" cy="619125"/>
            </a:xfrm>
            <a:prstGeom prst="rect">
              <a:avLst/>
            </a:prstGeom>
            <a:noFill/>
            <a:ln w="9525">
              <a:noFill/>
              <a:miter lim="800000"/>
              <a:headEnd/>
              <a:tailEnd/>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1214422"/>
            <a:ext cx="6711950" cy="585769"/>
          </a:xfrm>
        </p:spPr>
        <p:txBody>
          <a:bodyPr/>
          <a:lstStyle/>
          <a:p>
            <a:r>
              <a:rPr lang="en-GB" dirty="0" smtClean="0"/>
              <a:t>Collaboration &amp; Contacts	</a:t>
            </a:r>
            <a:endParaRPr lang="en-GB" dirty="0"/>
          </a:p>
        </p:txBody>
      </p:sp>
      <p:sp>
        <p:nvSpPr>
          <p:cNvPr id="3" name="Content Placeholder 2"/>
          <p:cNvSpPr txBox="1">
            <a:spLocks/>
          </p:cNvSpPr>
          <p:nvPr/>
        </p:nvSpPr>
        <p:spPr>
          <a:xfrm>
            <a:off x="2214546" y="2071678"/>
            <a:ext cx="6286544" cy="3929090"/>
          </a:xfrm>
          <a:prstGeom prst="rect">
            <a:avLst/>
          </a:prstGeom>
        </p:spPr>
        <p:txBody>
          <a:bodyPr/>
          <a:lstStyle/>
          <a:p>
            <a:pPr marL="0" marR="0" lvl="0" indent="0" algn="l" defTabSz="914400" rtl="0" eaLnBrk="1" fontAlgn="base" latinLnBrk="0" hangingPunct="1">
              <a:lnSpc>
                <a:spcPct val="100000"/>
              </a:lnSpc>
              <a:spcBef>
                <a:spcPts val="400"/>
              </a:spcBef>
              <a:spcAft>
                <a:spcPts val="400"/>
              </a:spcAft>
              <a:buClr>
                <a:schemeClr val="hlink"/>
              </a:buClr>
              <a:buSzPct val="130000"/>
              <a:buFont typeface="Arial" pitchFamily="34" charset="0"/>
              <a:buChar char="•"/>
              <a:tabLst/>
              <a:defRPr/>
            </a:pPr>
            <a:r>
              <a:rPr kumimoji="0" lang="en-GB" sz="2000" i="0" u="none" strike="noStrike" kern="0" cap="none" spc="0" normalizeH="0" baseline="0" noProof="0" dirty="0" smtClean="0">
                <a:ln>
                  <a:noFill/>
                </a:ln>
                <a:effectLst/>
                <a:uLnTx/>
                <a:uFillTx/>
                <a:latin typeface="+mn-lt"/>
                <a:ea typeface="+mn-ea"/>
                <a:cs typeface="+mn-cs"/>
              </a:rPr>
              <a:t>EPSRC</a:t>
            </a:r>
            <a:r>
              <a:rPr kumimoji="0" lang="en-GB" sz="2000" i="0" u="none" strike="noStrike" kern="0" cap="none" spc="0" normalizeH="0" noProof="0" dirty="0" smtClean="0">
                <a:ln>
                  <a:noFill/>
                </a:ln>
                <a:effectLst/>
                <a:uLnTx/>
                <a:uFillTx/>
                <a:latin typeface="+mn-lt"/>
                <a:ea typeface="+mn-ea"/>
                <a:cs typeface="+mn-cs"/>
              </a:rPr>
              <a:t> </a:t>
            </a:r>
            <a:r>
              <a:rPr lang="en-GB" sz="2000" kern="0" noProof="0" dirty="0" smtClean="0">
                <a:latin typeface="+mn-lt"/>
              </a:rPr>
              <a:t>does not claim any of the IPR for the proportion of work funded by it. As there are also industrial sponsors providing funding</a:t>
            </a:r>
            <a:r>
              <a:rPr kumimoji="0" lang="en-GB" sz="2000" i="0" u="none" strike="noStrike" kern="0" cap="none" spc="0" normalizeH="0" noProof="0" dirty="0" smtClean="0">
                <a:ln>
                  <a:noFill/>
                </a:ln>
                <a:effectLst/>
                <a:uLnTx/>
                <a:uFillTx/>
                <a:latin typeface="+mn-lt"/>
                <a:ea typeface="+mn-ea"/>
                <a:cs typeface="+mn-cs"/>
              </a:rPr>
              <a:t> IPR/collaborative agreements will be expected to be agreed by successful applicants with the consortia of co-sponsoring companies.</a:t>
            </a:r>
          </a:p>
          <a:p>
            <a:pPr marL="0" marR="0" lvl="0" indent="0" algn="l" defTabSz="914400" rtl="0" eaLnBrk="1" fontAlgn="base" latinLnBrk="0" hangingPunct="1">
              <a:lnSpc>
                <a:spcPct val="100000"/>
              </a:lnSpc>
              <a:spcBef>
                <a:spcPts val="400"/>
              </a:spcBef>
              <a:spcAft>
                <a:spcPts val="400"/>
              </a:spcAft>
              <a:buClr>
                <a:schemeClr val="hlink"/>
              </a:buClr>
              <a:buSzPct val="130000"/>
              <a:buFont typeface="Arial" pitchFamily="34" charset="0"/>
              <a:buChar char="•"/>
              <a:tabLst/>
              <a:defRPr/>
            </a:pPr>
            <a:r>
              <a:rPr lang="en-GB" sz="2000" kern="0" baseline="0" dirty="0" smtClean="0">
                <a:latin typeface="+mn-lt"/>
              </a:rPr>
              <a:t>No funding</a:t>
            </a:r>
            <a:r>
              <a:rPr lang="en-GB" sz="2000" kern="0" dirty="0" smtClean="0">
                <a:latin typeface="+mn-lt"/>
              </a:rPr>
              <a:t> will be released until this has been completed.</a:t>
            </a:r>
            <a:endParaRPr kumimoji="0" lang="en-GB" sz="200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ct val="100000"/>
              </a:lnSpc>
              <a:spcBef>
                <a:spcPts val="400"/>
              </a:spcBef>
              <a:spcAft>
                <a:spcPts val="400"/>
              </a:spcAft>
              <a:buClr>
                <a:schemeClr val="hlink"/>
              </a:buClr>
              <a:buSzPct val="130000"/>
              <a:buFont typeface="Arial" pitchFamily="34" charset="0"/>
              <a:buChar char="•"/>
              <a:tabLst/>
              <a:defRPr/>
            </a:pPr>
            <a:r>
              <a:rPr lang="en-GB" sz="2000" kern="0" dirty="0" smtClean="0">
                <a:latin typeface="+mn-lt"/>
              </a:rPr>
              <a:t>All general call queries regarding the call should be directed through EPSRC via Simon Crook in the first instance. </a:t>
            </a:r>
            <a:endParaRPr kumimoji="0" lang="en-GB" sz="2000" i="0" u="none" strike="noStrike" kern="0" cap="none" spc="0" normalizeH="0" baseline="0" noProof="0" dirty="0" smtClean="0">
              <a:ln>
                <a:noFill/>
              </a:ln>
              <a:effectLst/>
              <a:uLnTx/>
              <a:uFillTx/>
              <a:latin typeface="+mn-lt"/>
              <a:ea typeface="+mn-ea"/>
              <a:cs typeface="+mn-cs"/>
            </a:endParaRPr>
          </a:p>
        </p:txBody>
      </p:sp>
      <p:grpSp>
        <p:nvGrpSpPr>
          <p:cNvPr id="4" name="Group 3"/>
          <p:cNvGrpSpPr/>
          <p:nvPr/>
        </p:nvGrpSpPr>
        <p:grpSpPr>
          <a:xfrm>
            <a:off x="0" y="357166"/>
            <a:ext cx="8929708" cy="633413"/>
            <a:chOff x="0" y="357166"/>
            <a:chExt cx="8929708" cy="633413"/>
          </a:xfrm>
        </p:grpSpPr>
        <p:pic>
          <p:nvPicPr>
            <p:cNvPr id="5" name="Picture 2"/>
            <p:cNvPicPr>
              <a:picLocks noChangeAspect="1" noChangeArrowheads="1"/>
            </p:cNvPicPr>
            <p:nvPr/>
          </p:nvPicPr>
          <p:blipFill>
            <a:blip r:embed="rId3" cstate="print"/>
            <a:srcRect/>
            <a:stretch>
              <a:fillRect/>
            </a:stretch>
          </p:blipFill>
          <p:spPr bwMode="auto">
            <a:xfrm>
              <a:off x="0" y="571480"/>
              <a:ext cx="1619250" cy="247650"/>
            </a:xfrm>
            <a:prstGeom prst="rect">
              <a:avLst/>
            </a:prstGeom>
            <a:noFill/>
            <a:ln w="9525">
              <a:noFill/>
              <a:miter lim="800000"/>
              <a:headEnd/>
              <a:tailEnd/>
            </a:ln>
            <a:effectLst/>
          </p:spPr>
        </p:pic>
        <p:pic>
          <p:nvPicPr>
            <p:cNvPr id="6" name="Picture 3" descr="Sellafield Logo"/>
            <p:cNvPicPr>
              <a:picLocks noChangeAspect="1" noChangeArrowheads="1"/>
            </p:cNvPicPr>
            <p:nvPr/>
          </p:nvPicPr>
          <p:blipFill>
            <a:blip r:embed="rId4" cstate="print"/>
            <a:srcRect/>
            <a:stretch>
              <a:fillRect/>
            </a:stretch>
          </p:blipFill>
          <p:spPr bwMode="auto">
            <a:xfrm>
              <a:off x="2643174" y="500042"/>
              <a:ext cx="1714500" cy="314325"/>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7500958" y="500042"/>
              <a:ext cx="1428750" cy="314325"/>
            </a:xfrm>
            <a:prstGeom prst="rect">
              <a:avLst/>
            </a:prstGeom>
            <a:noFill/>
            <a:ln w="9525">
              <a:noFill/>
              <a:miter lim="800000"/>
              <a:headEnd/>
              <a:tailEnd/>
            </a:ln>
          </p:spPr>
        </p:pic>
        <p:pic>
          <p:nvPicPr>
            <p:cNvPr id="8" name="topBanner_logoImage" descr="NetworkRail Home"/>
            <p:cNvPicPr>
              <a:picLocks noChangeAspect="1" noChangeArrowheads="1"/>
            </p:cNvPicPr>
            <p:nvPr/>
          </p:nvPicPr>
          <p:blipFill>
            <a:blip r:embed="rId6" cstate="print"/>
            <a:srcRect/>
            <a:stretch>
              <a:fillRect/>
            </a:stretch>
          </p:blipFill>
          <p:spPr bwMode="auto">
            <a:xfrm>
              <a:off x="4357686" y="428604"/>
              <a:ext cx="1343025" cy="561975"/>
            </a:xfrm>
            <a:prstGeom prst="rect">
              <a:avLst/>
            </a:prstGeom>
            <a:noFill/>
            <a:ln w="9525">
              <a:noFill/>
              <a:miter lim="800000"/>
              <a:headEnd/>
              <a:tailEnd/>
            </a:ln>
          </p:spPr>
        </p:pic>
        <p:pic>
          <p:nvPicPr>
            <p:cNvPr id="9" name="Picture 6" descr="SciSys Home"/>
            <p:cNvPicPr>
              <a:picLocks noChangeAspect="1" noChangeArrowheads="1"/>
            </p:cNvPicPr>
            <p:nvPr/>
          </p:nvPicPr>
          <p:blipFill>
            <a:blip r:embed="rId7" cstate="print"/>
            <a:srcRect/>
            <a:stretch>
              <a:fillRect/>
            </a:stretch>
          </p:blipFill>
          <p:spPr bwMode="auto">
            <a:xfrm>
              <a:off x="5715008" y="500042"/>
              <a:ext cx="1771650" cy="314325"/>
            </a:xfrm>
            <a:prstGeom prst="rect">
              <a:avLst/>
            </a:prstGeom>
            <a:noFill/>
            <a:ln w="9525">
              <a:noFill/>
              <a:miter lim="800000"/>
              <a:headEnd/>
              <a:tailEnd/>
            </a:ln>
          </p:spPr>
        </p:pic>
        <p:pic>
          <p:nvPicPr>
            <p:cNvPr id="10" name="Picture 7" descr="The Cisco logo"/>
            <p:cNvPicPr>
              <a:picLocks noChangeAspect="1" noChangeArrowheads="1"/>
            </p:cNvPicPr>
            <p:nvPr/>
          </p:nvPicPr>
          <p:blipFill>
            <a:blip r:embed="rId8" cstate="print"/>
            <a:srcRect/>
            <a:stretch>
              <a:fillRect/>
            </a:stretch>
          </p:blipFill>
          <p:spPr bwMode="auto">
            <a:xfrm>
              <a:off x="1643042" y="357166"/>
              <a:ext cx="933450" cy="619125"/>
            </a:xfrm>
            <a:prstGeom prst="rect">
              <a:avLst/>
            </a:prstGeom>
            <a:noFill/>
            <a:ln w="9525">
              <a:noFill/>
              <a:miter lim="800000"/>
              <a:headEnd/>
              <a:tailEnd/>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93863" y="269875"/>
            <a:ext cx="6711950" cy="658813"/>
          </a:xfrm>
        </p:spPr>
        <p:txBody>
          <a:bodyPr/>
          <a:lstStyle/>
          <a:p>
            <a:pPr eaLnBrk="1" hangingPunct="1"/>
            <a:r>
              <a:rPr lang="en-GB" sz="3200" dirty="0" smtClean="0">
                <a:latin typeface="Arial" charset="0"/>
              </a:rPr>
              <a:t>Example Scenarios</a:t>
            </a:r>
          </a:p>
        </p:txBody>
      </p:sp>
      <p:sp>
        <p:nvSpPr>
          <p:cNvPr id="9" name="Rectangle 5"/>
          <p:cNvSpPr txBox="1">
            <a:spLocks noChangeArrowheads="1"/>
          </p:cNvSpPr>
          <p:nvPr/>
        </p:nvSpPr>
        <p:spPr bwMode="auto">
          <a:xfrm>
            <a:off x="1714500" y="1093788"/>
            <a:ext cx="7143750" cy="5143500"/>
          </a:xfrm>
          <a:prstGeom prst="rect">
            <a:avLst/>
          </a:prstGeom>
          <a:noFill/>
          <a:ln w="9525">
            <a:noFill/>
            <a:miter lim="800000"/>
            <a:headEnd/>
            <a:tailEnd/>
          </a:ln>
        </p:spPr>
        <p:txBody>
          <a:bodyPr lIns="0" tIns="0" rIns="0" bIns="0"/>
          <a:lstStyle/>
          <a:p>
            <a:pPr marL="474663" lvl="1" indent="-284163" eaLnBrk="1" hangingPunct="1">
              <a:spcAft>
                <a:spcPts val="600"/>
              </a:spcAft>
              <a:buClr>
                <a:schemeClr val="tx2"/>
              </a:buClr>
              <a:buSzPct val="85000"/>
              <a:defRPr/>
            </a:pPr>
            <a:endParaRPr lang="en-GB" sz="2400" kern="0"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857356" y="1142985"/>
            <a:ext cx="3230841" cy="24288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500694" y="1142984"/>
            <a:ext cx="3240705" cy="2143140"/>
          </a:xfrm>
          <a:prstGeom prst="rect">
            <a:avLst/>
          </a:prstGeom>
          <a:noFill/>
          <a:ln w="9525">
            <a:noFill/>
            <a:miter lim="800000"/>
            <a:headEnd/>
            <a:tailEnd/>
          </a:ln>
          <a:effectLst/>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descr="scan0001"/>
          <p:cNvPicPr>
            <a:picLocks noChangeAspect="1" noChangeArrowheads="1"/>
          </p:cNvPicPr>
          <p:nvPr/>
        </p:nvPicPr>
        <p:blipFill>
          <a:blip r:embed="rId5" cstate="print"/>
          <a:srcRect/>
          <a:stretch>
            <a:fillRect/>
          </a:stretch>
        </p:blipFill>
        <p:spPr bwMode="auto">
          <a:xfrm>
            <a:off x="1857356" y="3643314"/>
            <a:ext cx="2736850" cy="2786063"/>
          </a:xfrm>
          <a:prstGeom prst="rect">
            <a:avLst/>
          </a:prstGeom>
          <a:noFill/>
          <a:effectLst>
            <a:outerShdw dist="35921" dir="2700000" algn="ctr" rotWithShape="0">
              <a:srgbClr val="808080"/>
            </a:outerShdw>
          </a:effectLst>
        </p:spPr>
      </p:pic>
      <p:sp>
        <p:nvSpPr>
          <p:cNvPr id="8" name="TextBox 7"/>
          <p:cNvSpPr txBox="1"/>
          <p:nvPr/>
        </p:nvSpPr>
        <p:spPr>
          <a:xfrm>
            <a:off x="5214942" y="4143380"/>
            <a:ext cx="3429024" cy="1800493"/>
          </a:xfrm>
          <a:prstGeom prst="rect">
            <a:avLst/>
          </a:prstGeom>
          <a:noFill/>
        </p:spPr>
        <p:txBody>
          <a:bodyPr wrap="square" rtlCol="0">
            <a:spAutoFit/>
          </a:bodyPr>
          <a:lstStyle/>
          <a:p>
            <a:pPr>
              <a:buFont typeface="Arial" pitchFamily="34" charset="0"/>
              <a:buChar char="•"/>
            </a:pPr>
            <a:r>
              <a:rPr lang="en-GB" sz="2000" dirty="0" smtClean="0"/>
              <a:t>Rail Infrastructure</a:t>
            </a:r>
          </a:p>
          <a:p>
            <a:pPr>
              <a:buFont typeface="Arial" pitchFamily="34" charset="0"/>
              <a:buChar char="•"/>
            </a:pPr>
            <a:r>
              <a:rPr lang="en-GB" sz="2000" dirty="0" smtClean="0"/>
              <a:t>Mars Rover</a:t>
            </a:r>
          </a:p>
          <a:p>
            <a:pPr>
              <a:buFont typeface="Arial" pitchFamily="34" charset="0"/>
              <a:buChar char="•"/>
            </a:pPr>
            <a:r>
              <a:rPr lang="en-GB" sz="2000" dirty="0" smtClean="0"/>
              <a:t>Nuclear Decommissioning by Tele-autonomy</a:t>
            </a:r>
          </a:p>
          <a:p>
            <a:pPr>
              <a:buFont typeface="Arial" pitchFamily="34" charset="0"/>
              <a:buChar char="•"/>
            </a:pPr>
            <a:r>
              <a:rPr lang="en-GB" sz="2000" dirty="0" smtClean="0"/>
              <a:t>Co-operative Vehicles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FAQ’s so far…..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Scale of grant, consortium or single applicant?</a:t>
            </a:r>
          </a:p>
          <a:p>
            <a:pPr>
              <a:buFont typeface="Arial" pitchFamily="34" charset="0"/>
              <a:buChar char="•"/>
            </a:pPr>
            <a:r>
              <a:rPr lang="en-GB" dirty="0" smtClean="0"/>
              <a:t>Do I need to be a partner with one of the companies already or as part of the proposal?</a:t>
            </a:r>
          </a:p>
          <a:p>
            <a:pPr>
              <a:buFont typeface="Arial" pitchFamily="34" charset="0"/>
              <a:buChar char="•"/>
            </a:pPr>
            <a:r>
              <a:rPr lang="en-GB" dirty="0" smtClean="0"/>
              <a:t>Can I bring in other company partners?</a:t>
            </a:r>
          </a:p>
          <a:p>
            <a:pPr>
              <a:buFont typeface="Arial" pitchFamily="34" charset="0"/>
              <a:buChar char="•"/>
            </a:pPr>
            <a:r>
              <a:rPr lang="en-GB" dirty="0" smtClean="0"/>
              <a:t>Are you looking for a complete vehicle/system?</a:t>
            </a:r>
          </a:p>
          <a:p>
            <a:pPr>
              <a:buFont typeface="Arial" pitchFamily="34" charset="0"/>
              <a:buChar char="•"/>
            </a:pPr>
            <a:r>
              <a:rPr lang="en-GB" dirty="0" smtClean="0"/>
              <a:t>The closing date is relatively short, can I have an extension?</a:t>
            </a:r>
          </a:p>
          <a:p>
            <a:endParaRPr lang="en-GB" dirty="0" smtClean="0"/>
          </a:p>
        </p:txBody>
      </p:sp>
    </p:spTree>
  </p:cSld>
  <p:clrMapOvr>
    <a:masterClrMapping/>
  </p:clrMapOvr>
</p:sld>
</file>

<file path=ppt/theme/theme1.xml><?xml version="1.0" encoding="utf-8"?>
<a:theme xmlns:a="http://schemas.openxmlformats.org/drawingml/2006/main" name="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1_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1_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1_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1_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asic_style">
  <a:themeElements>
    <a:clrScheme name="">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asic_style">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asic_sty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sty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sty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sty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sty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sty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sty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sty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sty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sty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sty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sty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ank Presentation">
  <a:themeElements>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947E"/>
        </a:dk2>
        <a:lt2>
          <a:srgbClr val="68003F"/>
        </a:lt2>
        <a:accent1>
          <a:srgbClr val="80B6DE"/>
        </a:accent1>
        <a:accent2>
          <a:srgbClr val="AFD38E"/>
        </a:accent2>
        <a:accent3>
          <a:srgbClr val="FFFFFF"/>
        </a:accent3>
        <a:accent4>
          <a:srgbClr val="000000"/>
        </a:accent4>
        <a:accent5>
          <a:srgbClr val="C0D7EC"/>
        </a:accent5>
        <a:accent6>
          <a:srgbClr val="9EBF80"/>
        </a:accent6>
        <a:hlink>
          <a:srgbClr val="DC390D"/>
        </a:hlink>
        <a:folHlink>
          <a:srgbClr val="60A81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Corporate Slides 2009-10</Template>
  <TotalTime>1464</TotalTime>
  <Words>520</Words>
  <Application>Microsoft Office PowerPoint</Application>
  <PresentationFormat>On-screen Show (4:3)</PresentationFormat>
  <Paragraphs>65</Paragraphs>
  <Slides>10</Slides>
  <Notes>3</Notes>
  <HiddenSlides>0</HiddenSlides>
  <MMClips>0</MMClips>
  <ScaleCrop>false</ScaleCrop>
  <HeadingPairs>
    <vt:vector size="4" baseType="variant">
      <vt:variant>
        <vt:lpstr>Theme</vt:lpstr>
      </vt:variant>
      <vt:variant>
        <vt:i4>15</vt:i4>
      </vt:variant>
      <vt:variant>
        <vt:lpstr>Slide Titles</vt:lpstr>
      </vt:variant>
      <vt:variant>
        <vt:i4>10</vt:i4>
      </vt:variant>
    </vt:vector>
  </HeadingPairs>
  <TitlesOfParts>
    <vt:vector size="25" baseType="lpstr">
      <vt:lpstr>Blank Presentation</vt:lpstr>
      <vt:lpstr>basic_style</vt:lpstr>
      <vt:lpstr>1_Blank Presentation</vt:lpstr>
      <vt:lpstr>1_basic_style</vt:lpstr>
      <vt:lpstr>2_basic_style</vt:lpstr>
      <vt:lpstr>2_Blank Presentation</vt:lpstr>
      <vt:lpstr>3_basic_style</vt:lpstr>
      <vt:lpstr>3_Blank Presentation</vt:lpstr>
      <vt:lpstr>4_Blank Presentation</vt:lpstr>
      <vt:lpstr>5_Blank Presentation</vt:lpstr>
      <vt:lpstr>4_basic_style</vt:lpstr>
      <vt:lpstr>5_basic_style</vt:lpstr>
      <vt:lpstr>6_Blank Presentation</vt:lpstr>
      <vt:lpstr>6_basic_style</vt:lpstr>
      <vt:lpstr>7_basic_style</vt:lpstr>
      <vt:lpstr>Autonomous &amp; Intelligent Systems</vt:lpstr>
      <vt:lpstr>Background</vt:lpstr>
      <vt:lpstr>Key Points</vt:lpstr>
      <vt:lpstr>Research Areas</vt:lpstr>
      <vt:lpstr>Who Can Apply &amp; How</vt:lpstr>
      <vt:lpstr>Assessment Criteria</vt:lpstr>
      <vt:lpstr>Collaboration &amp; Contacts </vt:lpstr>
      <vt:lpstr>Example Scenarios</vt:lpstr>
      <vt:lpstr>Some FAQ’s so far….. </vt:lpstr>
      <vt:lpstr>Questions?</vt:lpstr>
    </vt:vector>
  </TitlesOfParts>
  <Company>The Research Councils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with business</dc:title>
  <dc:creator>Jenny Aranha (EPSRC,C&amp;I)</dc:creator>
  <cp:lastModifiedBy>Simon Crook (EPSRC,BI)</cp:lastModifiedBy>
  <cp:revision>187</cp:revision>
  <dcterms:created xsi:type="dcterms:W3CDTF">2010-08-04T11:01:24Z</dcterms:created>
  <dcterms:modified xsi:type="dcterms:W3CDTF">2012-01-24T11:03:20Z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Sector Slides</vt:lpwstr>
  </property>
  <property fmtid="{D5CDD505-2E9C-101B-9397-08002B2CF9AE}" pid="3" name="Contributors">
    <vt:lpwstr/>
  </property>
  <property fmtid="{D5CDD505-2E9C-101B-9397-08002B2CF9AE}" pid="4" name="Status">
    <vt:lpwstr>Document</vt:lpwstr>
  </property>
  <property fmtid="{D5CDD505-2E9C-101B-9397-08002B2CF9AE}" pid="5" name="Classification">
    <vt:lpwstr>Unclassified</vt:lpwstr>
  </property>
</Properties>
</file>