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96" y="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8B3E-64CA-47BE-AC43-7DBD00807017}" type="datetimeFigureOut">
              <a:rPr lang="en-GB" smtClean="0"/>
              <a:pPr/>
              <a:t>29/07/2011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4548E-195B-491D-971E-5C16409702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15616" y="764704"/>
          <a:ext cx="720080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  <a:gridCol w="900100"/>
                <a:gridCol w="900100"/>
                <a:gridCol w="900100"/>
                <a:gridCol w="900100"/>
              </a:tblGrid>
              <a:tr h="57993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0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0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0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0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0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332656"/>
            <a:ext cx="83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YEAR 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332656"/>
            <a:ext cx="83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332656"/>
            <a:ext cx="83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YEAR 3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76256" y="332656"/>
            <a:ext cx="83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YEAR 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908720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WP1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48478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060848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WP3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708920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28498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WP5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861048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WP6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16632"/>
            <a:ext cx="12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WORKPLAN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619672" y="90872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D1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339752" y="90872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D2,D3</a:t>
            </a:r>
            <a:endParaRPr lang="en-GB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1484784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D5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220072" y="2132856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D9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60032" y="2708920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D10,D11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6136" y="270892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D12,D13</a:t>
            </a:r>
            <a:endParaRPr lang="en-GB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5576" y="76470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</a:t>
            </a:r>
            <a:endParaRPr lang="en-GB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5576" y="1052736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</a:t>
            </a:r>
            <a:endParaRPr lang="en-GB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2483768" y="2852936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</a:t>
            </a:r>
            <a:endParaRPr lang="en-GB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220072" y="4005064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755576" y="1628800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755576" y="1340768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</a:t>
            </a:r>
            <a:endParaRPr lang="en-GB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755576" y="198884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2483768" y="3212976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5220072" y="378904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</a:t>
            </a:r>
            <a:endParaRPr lang="en-GB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851920" y="1772816"/>
            <a:ext cx="1728192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915816" y="2996952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915816" y="3356992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851920" y="2996952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652120" y="2996952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79912" y="2132856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851920" y="3356992"/>
            <a:ext cx="27363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516216" y="3356992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516216" y="3933056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652120" y="3933056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52120" y="4149080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31840" y="213285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D6,D7,D8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4211960" y="3356992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D14</a:t>
            </a:r>
            <a:endParaRPr lang="en-GB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7236296" y="3933056"/>
            <a:ext cx="1198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D18,D19,D20</a:t>
            </a:r>
            <a:endParaRPr lang="en-GB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467544" y="4509120"/>
            <a:ext cx="637386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KEY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 smtClean="0"/>
              <a:t>“RH” – research at Huddersfield, “RE” – research </a:t>
            </a:r>
            <a:r>
              <a:rPr lang="en-GB" sz="1100" smtClean="0"/>
              <a:t>at Edinburgh</a:t>
            </a:r>
          </a:p>
          <a:p>
            <a:pPr>
              <a:buFont typeface="Arial" pitchFamily="34" charset="0"/>
              <a:buChar char="•"/>
            </a:pPr>
            <a:r>
              <a:rPr lang="en-GB" sz="1100" smtClean="0"/>
              <a:t>Each </a:t>
            </a:r>
            <a:r>
              <a:rPr lang="en-GB" sz="1100" dirty="0" smtClean="0"/>
              <a:t>partner will engage in a major (continuous arrow) and a minor (dashed arrow) task during each period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 smtClean="0"/>
              <a:t>Huddersfield will lead WP3, WP5, WP6; Edinburgh will lead WP2, WP4 ; WP1 will be joint led</a:t>
            </a:r>
          </a:p>
          <a:p>
            <a:endParaRPr lang="en-GB" sz="1100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2915816" y="1772816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115616" y="1772816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115616" y="908720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1115616" y="1196752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15816" y="2132856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1115616" y="2132856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419872" y="1484784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D4</a:t>
            </a:r>
            <a:endParaRPr lang="en-GB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7524328" y="3356992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D16,D17</a:t>
            </a:r>
            <a:endParaRPr lang="en-GB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12160" y="3356992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D15</a:t>
            </a:r>
            <a:endParaRPr lang="en-GB" sz="1400" dirty="0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1115616" y="2564904"/>
            <a:ext cx="36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2915816" y="2564904"/>
            <a:ext cx="36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716016" y="2564904"/>
            <a:ext cx="36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95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</dc:creator>
  <cp:lastModifiedBy>Lee</cp:lastModifiedBy>
  <cp:revision>15</cp:revision>
  <dcterms:created xsi:type="dcterms:W3CDTF">2011-07-22T06:34:04Z</dcterms:created>
  <dcterms:modified xsi:type="dcterms:W3CDTF">2011-07-29T07:19:42Z</dcterms:modified>
</cp:coreProperties>
</file>